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72" r:id="rId4"/>
    <p:sldId id="273" r:id="rId5"/>
    <p:sldId id="274" r:id="rId6"/>
    <p:sldId id="275" r:id="rId7"/>
    <p:sldId id="276" r:id="rId8"/>
    <p:sldId id="277" r:id="rId9"/>
    <p:sldId id="279" r:id="rId10"/>
    <p:sldId id="278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95" autoAdjust="0"/>
    <p:restoredTop sz="94553"/>
  </p:normalViewPr>
  <p:slideViewPr>
    <p:cSldViewPr snapToGrid="0">
      <p:cViewPr varScale="1">
        <p:scale>
          <a:sx n="117" d="100"/>
          <a:sy n="117" d="100"/>
        </p:scale>
        <p:origin x="19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3698-EC02-5A78-1856-E103052B0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99527-0C1D-07DC-4C1C-BB5101B4A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A161D-1B5C-9A83-D75C-B8461752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A6BFE-0184-20AA-9185-1CEA4FC9F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34E1F-0992-9AF1-EFD0-E292C2A45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8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A5814-24FB-DE1D-9DDF-9F1DA1169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299D9E-3EDC-4551-C75F-B2DD90909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A4E2F-54F4-45C6-8445-F936160F8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E6001-EC31-7517-7221-B58917AEA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202AA-819C-9C87-FE9C-7F1BD2467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28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D7152A-BDFD-D6EA-E730-FCB11D083B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7891B-B9C2-11AD-EEDB-61CC63430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108AA-D049-1CDB-2C61-1CF4B2638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3DA06-0866-F9D7-8D1C-37E8AD7C1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1D14B-82CB-53C3-55FC-793B93067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5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170E4-ABD8-9985-7765-DB92EB0D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F1E33-18A3-9241-2C4A-4B8E3BFE4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E663D-311D-81B9-947B-2AF7BF8A3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44778-9917-6742-6ED5-4847B39E9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C1278-916D-FAB7-BBA6-25CC6B38A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2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279FA-ADF2-2294-94A8-6A81AE5B0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DEB66-3872-0B41-DD88-5EDE1D3DA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F60C2-7680-6D96-B01E-F287120A9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9F008-3A41-8730-C0A1-C74C7104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1A1CE-4C12-CDED-79D2-E20F06CEC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6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1383-3BA2-5D73-3A6A-CB4900659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C450E-7566-215F-2B25-FB83759FDB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8C62FB-C4F2-6B60-D553-0A5005BA8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B8005-999A-83C6-2987-91C298C3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690E3-229C-E5F3-714A-50583DD7C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04A7D-2058-6605-2A82-D786576D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23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63F9E-D466-4EC7-0F48-B72DE9985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BD2309-884E-A5F1-C9B1-0EAE847D5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A819B3-5FED-8BD5-14FA-E647A2540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0CC55-696D-7961-53CB-89F585000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F5F67-5F4F-5216-B631-EE6A60CE9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EFFE7-346B-798C-822E-B6CC89E1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E0B03A-4C72-3A0E-FB29-8737E15FD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9EA0F2-C414-CC9F-0D72-260BA0A84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4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DCD69-B5B6-93CD-ED3D-0CDB21D2F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03C922-A375-E26F-991E-7FFE8FF2A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8D7517-7C53-C8AD-AD46-6191C3AF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74AF8-8FA3-F8C9-9D9D-696D7093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2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321B5-7ED6-82F5-DB47-EBF360D6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3729D0-D396-DB05-48DE-085A3B442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FC59F-B123-933F-819F-F8AF21F9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86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CE48D-12A4-3296-F711-050FC0CA2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ADBAC-1D7F-3E7A-D11E-45B606D17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0C55D-D265-37C5-765D-28965C04C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CFBC5-0910-BA2D-6871-B02160641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11E1B-9AB4-6C40-66DB-10A81122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EADC0-262B-5F6E-E95D-DE97DCD1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4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9F766-12F7-62AA-213E-7CCB96E00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D85A1B-ACFA-65F2-08F1-5CC9B9467E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519666-52B7-08FB-C7C7-7FC0AA304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767DB-1590-C6C5-E95F-8A990C1FB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1CF3B-6827-1A6D-6173-1108CCC42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E906C9-0B3F-32ED-4788-731F0B66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07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7BAFB4-138C-8EA7-4B70-0780AFB30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53018-043A-D159-348B-0D17E36AA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6C564-0430-CD83-35FB-D82527EF8B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4FC48-0520-4657-B8C2-874F8097FBE8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52036-D971-1309-AF79-B0C8B85A0D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F2911-748C-F482-E7DB-8E85058A9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70B9B-6BED-422A-8180-31512A7A8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5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F906D4F-9DAC-9398-1B80-5585414F2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20"/>
            <a:ext cx="12192000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6E3F3D-9618-E8FA-EEB9-0C582A1EF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9901" y="2220685"/>
            <a:ext cx="11532198" cy="156984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Importante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nga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mga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Prinsipyo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Bahin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Pagka-masinabtanon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Pagdumala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mga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Panalangin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Britannic Bold" panose="020B0903060703020204" pitchFamily="34" charset="0"/>
                <a:cs typeface="Aharoni" panose="02010803020104030203" pitchFamily="2" charset="-79"/>
              </a:rPr>
              <a:t>Diyos</a:t>
            </a:r>
            <a:endParaRPr lang="en-US" sz="36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307E28-8FF9-4C9C-BC65-15AED72BF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6114" y="4637315"/>
            <a:ext cx="6455229" cy="1219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Prepared By:</a:t>
            </a:r>
          </a:p>
          <a:p>
            <a:r>
              <a:rPr lang="en-US" sz="3600" dirty="0">
                <a:latin typeface="Britannic Bold" panose="020B0903060703020204" pitchFamily="34" charset="0"/>
                <a:cs typeface="Aharoni" panose="02010803020104030203" pitchFamily="2" charset="-79"/>
              </a:rPr>
              <a:t>Pastor Ildefonso A Baquilabat</a:t>
            </a:r>
          </a:p>
        </p:txBody>
      </p:sp>
    </p:spTree>
    <p:extLst>
      <p:ext uri="{BB962C8B-B14F-4D97-AF65-F5344CB8AC3E}">
        <p14:creationId xmlns:p14="http://schemas.microsoft.com/office/powerpoint/2010/main" val="1968261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93AB927-47FB-BD9A-51DD-0F13EDED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9F6BD-782A-4742-85A5-B6E6CF690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211"/>
            <a:ext cx="10515600" cy="1325563"/>
          </a:xfrm>
        </p:spPr>
        <p:txBody>
          <a:bodyPr>
            <a:normAutofit/>
          </a:bodyPr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12.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Pagtipig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Aron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Makahatag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ug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Pinaagi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Maluwas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</a:t>
            </a:r>
            <a:endParaRPr lang="en-US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73A81-9192-9C72-A79C-3EA9C5114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714" y="1825625"/>
            <a:ext cx="6477000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“Dili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kinahanglan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sulayan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pinaagi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sige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ihap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o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balik-balik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pagsulti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pila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gihatag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kawsa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Dios;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hinuon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hunahunaon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pila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gipugngan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tipiganan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igahin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pagpatuyang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pagpangita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kalipay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pagtagbaw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tinguha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.” (CS 289.3).</a:t>
            </a:r>
          </a:p>
        </p:txBody>
      </p:sp>
    </p:spTree>
    <p:extLst>
      <p:ext uri="{BB962C8B-B14F-4D97-AF65-F5344CB8AC3E}">
        <p14:creationId xmlns:p14="http://schemas.microsoft.com/office/powerpoint/2010/main" val="1998936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9C3640D-7571-5D40-88DA-916DB29EB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9F6BD-782A-4742-85A5-B6E6CF690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/>
          <a:lstStyle/>
          <a:p>
            <a:pPr algn="ctr"/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Pagtipig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Aron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Makahatag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ug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Pinaagi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Maluwas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73A81-9192-9C72-A79C-3EA9C5114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942" y="1825625"/>
            <a:ext cx="6498772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Kasagaran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madungog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magtipig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salapi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makapalit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butang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kalipay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katagbawan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Talagsa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ra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madungog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pagtipig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kaayohan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buhat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</a:p>
          <a:p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tambag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gamiton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panahon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pagtrabaho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pagtipig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pagtabang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pagkompleto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buhat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gisalig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Ginoo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 Ang Dios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magaingon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“Maayo,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maayong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matinud-anong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alagad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,”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niadtong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mogamit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panahon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maalamong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paagi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kondili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buhat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</a:p>
        </p:txBody>
      </p:sp>
    </p:spTree>
    <p:extLst>
      <p:ext uri="{BB962C8B-B14F-4D97-AF65-F5344CB8AC3E}">
        <p14:creationId xmlns:p14="http://schemas.microsoft.com/office/powerpoint/2010/main" val="1273949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DF8C419-ACCC-6F09-65B3-44FB77C59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679D10-E0E8-8750-A16D-CA9D6037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" y="114752"/>
            <a:ext cx="11789227" cy="1325563"/>
          </a:xfrm>
        </p:spPr>
        <p:txBody>
          <a:bodyPr>
            <a:normAutofit fontScale="90000"/>
          </a:bodyPr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13. Ang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Panumpa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Saad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Balaan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;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busa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ayaw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gayod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pagsaad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o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manumpa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kay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tinguha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tumanon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kini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  <a:endParaRPr lang="en-US" sz="36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D29D4-91ED-616F-020E-BA2CD409F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7942" y="1690687"/>
            <a:ext cx="7260771" cy="48021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Tugoti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matag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susihon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nangaging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kinabuhi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tan-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awon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aduna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bay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wala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mabayri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o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wala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matuman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saad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napasagdan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dayon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maningkamot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pag-ayo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pagbayad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hangtod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kataposang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sentimo; kay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kitang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tanan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kinahanglan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moatubang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moagi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kataposang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paghukom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diin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walay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bisan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unsa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makalahutay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pagsulay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gawas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pagkamatinud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-anon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pagkamatinumanon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.” (Testimonies for the Church 4:473-476)</a:t>
            </a:r>
            <a:endParaRPr lang="en-US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63379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8DFB1D6-BBC6-9ABB-5AC6-95D05C35D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679D10-E0E8-8750-A16D-CA9D6037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5" y="101374"/>
            <a:ext cx="11821885" cy="1325563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Panumpa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Saad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Balaan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busa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ayaw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gayod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pagsaad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manumpa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tinguha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tumanon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D29D4-91ED-616F-020E-BA2CD409F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4370" y="1825625"/>
            <a:ext cx="6357259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panumpa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saad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sama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ka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seryoso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utang,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sumala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sinulat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inspirasyon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•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Kadtong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naghimo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panumpa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saad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apan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wala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makahimo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paghatag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niini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dapit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katuyoan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diin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kini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magamit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anaa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peligro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adlaw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paghukom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•Mag-amping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kita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paghimo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saad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panumpa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kay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kon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nato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kini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matuman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panubagon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kita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Dios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panumpa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atong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gihimo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  <a:endParaRPr lang="en-US" sz="2400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3240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1E014B0-7BE4-349E-7B25-07923867F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5AE7C4-B618-2669-CD36-8BF38A613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374"/>
            <a:ext cx="10515600" cy="1325563"/>
          </a:xfrm>
        </p:spPr>
        <p:txBody>
          <a:bodyPr>
            <a:normAutofit fontScale="90000"/>
          </a:bodyPr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14. Mga </a:t>
            </a:r>
            <a:r>
              <a:rPr lang="en-US" sz="5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Testamento</a:t>
            </a:r>
            <a:r>
              <a:rPr lang="en-US" sz="5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5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5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5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Panulondon</a:t>
            </a:r>
            <a:endParaRPr lang="en-US" sz="54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EB77E-9A28-EC1C-B956-0E9CCD7D4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7543" y="1825624"/>
            <a:ext cx="6564085" cy="50323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kabtangan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kasagaran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ibilin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ngadto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anak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apo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hinuon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mahimong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makadaot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kanila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 Wala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mahigugma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Dios o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kamatuoran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kining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kahinguhaan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tanan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Ginoo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mahulog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ngadto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kamot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Satanas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aron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kontrolon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 Si Satanas mas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mabinantayon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mas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hait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makakita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mas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hanas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paghimo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paagi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aron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makuha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kahinguhaan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kaugalingon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kaysa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atong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kaigsoonan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pagseguro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kabtangan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Ginoo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Iyang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kawsa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.” (CS 323.2).</a:t>
            </a:r>
            <a:endParaRPr lang="en-US" sz="2500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159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244D163-099F-32D6-8CBB-047BF3F6A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5AE7C4-B618-2669-CD36-8BF38A613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Testamento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Panulondon</a:t>
            </a:r>
            <a:endParaRPr lang="en-US" sz="48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EB77E-9A28-EC1C-B956-0E9CCD7D4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28" y="1825625"/>
            <a:ext cx="6466115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hinungdan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nganong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kinahanglan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natong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hapsayon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siguruhon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atong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testamento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panulondon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gusto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natong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masiguro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atong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kabtangan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mapadulong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hustong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dapit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 Kon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tigulang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nagkaduol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kataposan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adlaw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kasaligan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manununod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pagdumala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panulondon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mas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maayo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dasigon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ihalad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ngadto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iglesia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  <a:endParaRPr lang="en-US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8671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FA0EF7B-1F42-998F-9096-0257E4077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E9E7D1-08B8-94D7-F074-B9049DD79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097"/>
            <a:ext cx="10515600" cy="1325563"/>
          </a:xfrm>
        </p:spPr>
        <p:txBody>
          <a:bodyPr/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15. Ang Ganti </a:t>
            </a:r>
            <a:r>
              <a:rPr lang="en-US" sz="4400" b="1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400" b="1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Matinud-anong</a:t>
            </a:r>
            <a:r>
              <a:rPr lang="en-US" sz="4400" b="1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Tinugyanan</a:t>
            </a:r>
            <a:endParaRPr lang="en-US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D8CDE-E40F-1D75-4AE0-CE2D2A291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86" y="1825625"/>
            <a:ext cx="6607628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Buot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Jesus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kadtong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nag-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alagad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Iyang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buluhaton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magdali-dali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pagpangita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ganti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mobati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kinahanglan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makadawat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bayad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tanan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nilang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gibuhat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Buot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Ginoo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atong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hunahuna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modagayday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lahi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dalan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; kay ang Iyang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pagtan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-aw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sama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pagtan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-aw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tawo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 Dili Siya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mohukom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base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lamang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panagway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kondili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timbangon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Niya 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ka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tawo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sumala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pagkasinsero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kasingkasing</a:t>
            </a:r>
            <a:r>
              <a:rPr lang="en-US" sz="25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.” (CS 339.1).</a:t>
            </a:r>
            <a:endParaRPr lang="en-US" sz="2500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10050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5ECA048-9DED-E835-0E4F-B422656F1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E9E7D1-08B8-94D7-F074-B9049DD79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640"/>
            <a:ext cx="10515600" cy="1325563"/>
          </a:xfrm>
        </p:spPr>
        <p:txBody>
          <a:bodyPr/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Ganti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Matinud-anong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Tinugyanan</a:t>
            </a:r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D8CDE-E40F-1D75-4AE0-CE2D2A291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486" y="1825625"/>
            <a:ext cx="6760028" cy="46672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pagtapos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niini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pagbasa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kadtong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tawgon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“Maayo,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maayong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matinud-anong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alagad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”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lamang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kadtong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nakahatag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eksaktong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kantidad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o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nakaalagad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Dios ug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isigkatawo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kondili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kadtong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nakasabut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usab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misteryo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kamatuoran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Ebanghelyo</a:t>
            </a:r>
            <a:r>
              <a:rPr lang="en-US" sz="4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  <a:endParaRPr lang="en-US" sz="4400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96049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D6ECC74-86DC-2E30-CF5D-797C7ACA8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6596C7-A04D-D8F9-71D8-A4E1979F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21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1. Ayaw </a:t>
            </a:r>
            <a:r>
              <a:rPr lang="en-US" sz="3600" b="1" dirty="0" err="1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Ipahibalo</a:t>
            </a:r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Uban ang </a:t>
            </a:r>
            <a:r>
              <a:rPr lang="en-US" sz="3600" b="1" dirty="0" err="1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Imong</a:t>
            </a:r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; Kini Anaa Lamang Tali </a:t>
            </a:r>
            <a:r>
              <a:rPr lang="en-US" sz="3600" b="1" dirty="0" err="1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Kanimo</a:t>
            </a:r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3600" b="1" dirty="0" err="1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3600" b="1" dirty="0" err="1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Imong</a:t>
            </a:r>
            <a:r>
              <a:rPr lang="en-US" sz="36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5C947-453B-AFE4-CCBC-42FFCDB3D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1485" y="1752600"/>
            <a:ext cx="7097485" cy="49063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Ang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kaugalingong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pulong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Kristo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nagpatin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-aw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Iyang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gipasabot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buhat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gugma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pagkamanggihatagon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ang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tumong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pag-angkon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pagdayeg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dungog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gikan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tawo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 </a:t>
            </a:r>
          </a:p>
          <a:p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Ang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tinuod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pagkadiosnon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dili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gayod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magdasig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pagpasundayag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kaugalingon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 </a:t>
            </a:r>
          </a:p>
          <a:p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Kadtong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nagtinguha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pulong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pagdayeg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pag-ulog-ulog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nagkalipay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niini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sama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ka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lamian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pagkaon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Kristohanon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lamang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ngalan</a:t>
            </a:r>
            <a:r>
              <a:rPr lang="en-US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.” (CS 195.5).</a:t>
            </a:r>
            <a:endParaRPr lang="en-US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38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95B4C3E-A076-202B-D147-2998D1253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10BB4-4DCA-632D-2468-D203ED2CD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1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Ayaw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Ipahibalo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Uban ang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Imong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; Kini Anaa Lamang Tali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Kanimo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Imong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  <a:endParaRPr lang="en-US" sz="4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E10B7-0A4E-8C65-D745-DF711273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429" y="1494746"/>
            <a:ext cx="6455740" cy="51803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pagpaambit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unsay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nabatonan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—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man o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diyutay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—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kinahanglan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regular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bahin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kinabuhi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akong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naghisgot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duha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matang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: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gidasig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hakog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tinguha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gihalad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pag-alagad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ug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isigkatawo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Gipahinumdoman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gidasig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hakog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o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pagpasundayag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motibo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dalawaton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tinuod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kinahanglan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dinasig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Dios,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nag-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agay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espiritu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gugma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tinuod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pagkamanggihatagon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  <a:endParaRPr lang="en-US" sz="22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79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3FBC82F2-29AD-E1E9-4E89-3906C41D2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53D124-E905-C039-91C2-462A0A09D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761"/>
            <a:ext cx="10515600" cy="1325563"/>
          </a:xfrm>
        </p:spPr>
        <p:txBody>
          <a:bodyPr>
            <a:normAutofit/>
          </a:bodyPr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2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 Pangitaa Una ang Dios, ug ang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Bahandi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Idugang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Kanimo</a:t>
            </a:r>
            <a:endParaRPr lang="en-US" sz="4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BD995-51F1-0EE4-2A41-AE85E5DF8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6770" y="2090057"/>
            <a:ext cx="6291944" cy="40869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Kining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tawhana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nahigugma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kalibotan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nagtinguha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langit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;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apan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gusto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niyang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huptan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bahandi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gibiyaan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kinabuhing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walay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kataposan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tungod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iyang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gugma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salapi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gahum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•O,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unsa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ka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makalilisang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pagbaylo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! Apan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daghan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nagaangkon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nagtuman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tanang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sugo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Dios ang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nagabuhat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usab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sama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butang</a:t>
            </a:r>
            <a:r>
              <a:rPr lang="en-US" sz="24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.” (CS 211.2).</a:t>
            </a:r>
            <a:endParaRPr lang="en-US" sz="2400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8192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425AF54-C5E2-1615-09CD-E5EB0DEF1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53D124-E905-C039-91C2-462A0A09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Pangitaa Una ang Dios, ug ang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Bahandi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Idugang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Kanimo</a:t>
            </a:r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BD995-51F1-0EE4-2A41-AE85E5DF8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4"/>
            <a:ext cx="5932714" cy="47885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Isip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Kristohanon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nagpaabot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madugay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pagbalik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Jesus,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gibuhat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Satanas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iyang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labing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maayo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ipalayo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hunahuna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gugma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Dios.</a:t>
            </a:r>
          </a:p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•Usa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iyang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tentasyon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niining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kalibotana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Gipakita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Kristo ang Iyang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kadaugan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batok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kang Satanas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panahon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oras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pagtintal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aron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masabtan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pinaagi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kusog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makabuntog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sama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Iyang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pagkamabuntog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•Daghan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nagtinguha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makig-uban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apan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napildi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kalibotan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sama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makita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kasinatian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dato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batan-ong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magmamando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Gihigugma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niya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Dios,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apan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mas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gihigugma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pa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niya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iyang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yutan-ong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096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58858DC-35A4-B935-08C8-4F2C775A9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1F75B2-1E1B-831C-9CCC-21BABAB2E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5" y="114754"/>
            <a:ext cx="11865427" cy="1325563"/>
          </a:xfrm>
        </p:spPr>
        <p:txBody>
          <a:bodyPr>
            <a:normAutofit fontScale="90000"/>
          </a:bodyPr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10. Pagbantay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Pagpaningkamot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Dato;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Hinunoa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Paningkamot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Makig-uban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</a:t>
            </a:r>
            <a:endParaRPr lang="en-US" sz="4000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FDE7D-95B5-B7E9-7AB1-58E9BD43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932714" cy="39220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“Ang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espiritu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pagpangita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ganansya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pagdali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aron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mahimong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dato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niining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kalibotanong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panghunahuna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nag-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okupar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tibuok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kinabuhi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hilabihan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sukwahi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atong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pagtuo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doktrina</a:t>
            </a:r>
            <a:r>
              <a:rPr lang="en-US" sz="3600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....” (CS 231.3)</a:t>
            </a:r>
            <a:endParaRPr lang="en-US" sz="3600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7733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A8D3DF9-32B5-B984-B0C3-0E4A86614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1F75B2-1E1B-831C-9CCC-21BABAB2E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5" y="71211"/>
            <a:ext cx="11669485" cy="1325563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Pagbantay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Pagpaningkamot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Dato;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Hinunoa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Paningkamot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Makig-uban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</a:t>
            </a:r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FDE7D-95B5-B7E9-7AB1-58E9BD43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170" y="1825625"/>
            <a:ext cx="6052459" cy="46672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kanunay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moingon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walay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daotan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pagtigom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Apan,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sinsero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dihang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moingon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niana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?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Tingali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mas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maalamon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moingon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kinahanglan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-on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makontento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Isip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tawo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paggiya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Balaang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Espiritu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hingpit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motugyan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kasingkasing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ngadto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Dios,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dali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matintal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labing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makadani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butang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—ang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bahandi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Mas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maayo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gayod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makig-uban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Dios ug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tinuod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adunahan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kaysa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magtinguha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4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dato</a:t>
            </a:r>
            <a:r>
              <a:rPr lang="en-US" sz="24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64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77C137A-EDE6-54DF-AFEA-BCF3666BB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1AD939-70AA-544E-63B3-BE1DEFF3F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11.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Likayi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Mapintas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Pagkaulipon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4400" b="1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4400" b="1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Utang</a:t>
            </a:r>
            <a:endParaRPr lang="en-US" dirty="0">
              <a:latin typeface="Britannic Bold" panose="020B09030607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7AA22-7E86-D2AD-6B91-A740FBB40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0" y="1825625"/>
            <a:ext cx="6270173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“Daghan,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daghan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gayod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wala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makakat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-on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pagdumala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kaugalingon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aron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mapabilin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galastohan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sulod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limitasyon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kita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Wala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makakat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-on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pagpahiangay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kaugalingon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ngadto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kahimtang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mangutang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mangutang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pag-usab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balik-balik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hangtod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nga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malumos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utang,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tungod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niini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mawad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-an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sila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og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kadasig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ug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maluya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ang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ilang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kasingkasing</a:t>
            </a:r>
            <a:r>
              <a:rPr lang="en-US" dirty="0">
                <a:solidFill>
                  <a:srgbClr val="000000"/>
                </a:solidFill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>.” (CS 249.1)</a:t>
            </a:r>
            <a:endParaRPr lang="en-US" dirty="0">
              <a:effectLst/>
              <a:latin typeface="Britannic Bold" panose="020B0903060703020204" pitchFamily="34" charset="0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49091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2D0D10B-F74A-CF0F-D7F9-843653C8D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1440315"/>
            <a:ext cx="11865428" cy="53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1AD939-70AA-544E-63B3-BE1DEFF3F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374"/>
            <a:ext cx="10515600" cy="1325563"/>
          </a:xfrm>
        </p:spPr>
        <p:txBody>
          <a:bodyPr/>
          <a:lstStyle/>
          <a:p>
            <a:pPr algn="ctr"/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Likayi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Mapintas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Pagkaulipon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Utang</a:t>
            </a:r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7AA22-7E86-D2AD-6B91-A740FBB40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256" y="1440315"/>
            <a:ext cx="6581503" cy="521448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sobra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paggasto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mahimong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moduso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pagpangutang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mahulog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gahong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pagkautang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—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kahimtang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lisod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kaayo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kapahawaon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•Kini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libro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nagpasidaan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kanato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mogasto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labaw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pa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gipaabot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Nganong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man 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makahimo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paghatag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ilang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ikapulo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halad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?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Kasagaran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tungod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utang.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pagpugong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kaugalingon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dili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lamang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alang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pagkaon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trabaho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,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kondili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apil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usab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paagi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pagdumala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ug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paggasto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atong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kita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•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Gikinahanglan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nato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kini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pasidaan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tungod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kay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daghan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mawad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-an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og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kadasig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—ug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gani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basolon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ang Dios—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tungod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mga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sangpotanan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walay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pagtagad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nga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pagdumala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sa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 </a:t>
            </a:r>
            <a:r>
              <a:rPr lang="en-US" sz="2200" dirty="0" err="1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panalapi</a:t>
            </a:r>
            <a:r>
              <a:rPr lang="en-US" sz="2200" dirty="0">
                <a:effectLst/>
                <a:latin typeface="Britannic Bold" panose="020B0903060703020204" pitchFamily="34" charset="0"/>
                <a:ea typeface="MS Mincho" panose="02020609040205080304" pitchFamily="49" charset="-128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28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6032</TotalTime>
  <Words>1524</Words>
  <Application>Microsoft Macintosh PowerPoint</Application>
  <PresentationFormat>Widescreen</PresentationFormat>
  <Paragraphs>61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Britannic Bold</vt:lpstr>
      <vt:lpstr>Calibri</vt:lpstr>
      <vt:lpstr>Calibri Light</vt:lpstr>
      <vt:lpstr>Cambria</vt:lpstr>
      <vt:lpstr>Office Theme</vt:lpstr>
      <vt:lpstr>Importante nga mga Prinsipyo Bahin sa Pagka-masinabtanon sa Pagdumala sa mga Panalangin sa Diyos</vt:lpstr>
      <vt:lpstr>1. Ayaw Ipahibalo sa Uban ang Imong Paghatag; Kini Anaa Lamang Tali Kanimo ug sa Imong Dios.</vt:lpstr>
      <vt:lpstr>Ayaw Ipahibalo sa Uban ang Imong Paghatag; Kini Anaa Lamang Tali Kanimo ug sa Imong Dios.</vt:lpstr>
      <vt:lpstr>2. Pangitaa Una ang Dios, ug ang mga Bahandi Idugang Kanimo</vt:lpstr>
      <vt:lpstr>Pangitaa Una ang Dios, ug ang mga Bahandi Idugang Kanimo</vt:lpstr>
      <vt:lpstr>10. Pagbantay sa Pagpaningkamot nga Mahimong Dato; Hinunoa, Paningkamot nga Makig-uban sa Dios</vt:lpstr>
      <vt:lpstr>Pagbantay sa Pagpaningkamot nga Mahimong Dato; Hinunoa, Paningkamot nga Makig-uban sa Dios</vt:lpstr>
      <vt:lpstr>11. Likayi ang Mapintas nga Pagkaulipon sa Utang</vt:lpstr>
      <vt:lpstr>Likayi ang Mapintas nga Pagkaulipon sa Utang</vt:lpstr>
      <vt:lpstr>12. Pagtipig Aron Makahatag, ug Pinaagi sa Paghatag Maluwas Ka</vt:lpstr>
      <vt:lpstr>Pagtipig Aron Makahatag, ug Pinaagi sa Paghatag Maluwas Ka</vt:lpstr>
      <vt:lpstr>13. Ang mga Panumpa ug mga Saad Balaan; busa ayaw gayod pagsaad o manumpa kon wala kay tinguha nga tumanon kini.</vt:lpstr>
      <vt:lpstr>Ang mga Panumpa ug mga Saad Balaan; busa ayaw gayod pagsaad o manumpa kon wala kay tinguha nga tumanon kini.</vt:lpstr>
      <vt:lpstr>14. Mga Testamento ug mga Panulondon</vt:lpstr>
      <vt:lpstr>Mga Testamento ug mga Panulondon</vt:lpstr>
      <vt:lpstr>15. Ang Ganti sa Matinud-anong Tinugyanan</vt:lpstr>
      <vt:lpstr>Ang Ganti sa Matinud-anong Tinugyanan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Stewardship</dc:title>
  <dc:creator>Ildefonso Baquilabat</dc:creator>
  <cp:lastModifiedBy>Ildefonso Baquilabat</cp:lastModifiedBy>
  <cp:revision>13</cp:revision>
  <dcterms:created xsi:type="dcterms:W3CDTF">2024-05-20T03:28:03Z</dcterms:created>
  <dcterms:modified xsi:type="dcterms:W3CDTF">2026-08-20T07:15:46Z</dcterms:modified>
</cp:coreProperties>
</file>