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0" r:id="rId4"/>
    <p:sldId id="258" r:id="rId5"/>
    <p:sldId id="269" r:id="rId6"/>
    <p:sldId id="259" r:id="rId7"/>
    <p:sldId id="268" r:id="rId8"/>
    <p:sldId id="260" r:id="rId9"/>
    <p:sldId id="267" r:id="rId10"/>
    <p:sldId id="261" r:id="rId11"/>
    <p:sldId id="266" r:id="rId12"/>
    <p:sldId id="262" r:id="rId13"/>
    <p:sldId id="265" r:id="rId14"/>
    <p:sldId id="263" r:id="rId15"/>
    <p:sldId id="264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07" autoAdjust="0"/>
    <p:restoredTop sz="94617"/>
  </p:normalViewPr>
  <p:slideViewPr>
    <p:cSldViewPr snapToGrid="0">
      <p:cViewPr varScale="1">
        <p:scale>
          <a:sx n="121" d="100"/>
          <a:sy n="121" d="100"/>
        </p:scale>
        <p:origin x="176" y="3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213698-EC02-5A78-1856-E103052B0A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099527-0C1D-07DC-4C1C-BB5101B4AB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4A161D-1B5C-9A83-D75C-B84617520F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4FC48-0520-4657-B8C2-874F8097FBE8}" type="datetimeFigureOut">
              <a:rPr lang="en-US" smtClean="0"/>
              <a:t>8/20/26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3A6BFE-0184-20AA-9185-1CEA4FC9FF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934E1F-0992-9AF1-EFD0-E292C2A45A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70B9B-6BED-422A-8180-31512A7A89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7858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BA5814-24FB-DE1D-9DDF-9F1DA1169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A299D9E-3EDC-4551-C75F-B2DD909095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0A4E2F-54F4-45C6-8445-F936160F8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4FC48-0520-4657-B8C2-874F8097FBE8}" type="datetimeFigureOut">
              <a:rPr lang="en-US" smtClean="0"/>
              <a:t>8/20/26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AE6001-EC31-7517-7221-B58917AEA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5202AA-819C-9C87-FE9C-7F1BD2467C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70B9B-6BED-422A-8180-31512A7A89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7288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BD7152A-BDFD-D6EA-E730-FCB11D083B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AD7891B-B9C2-11AD-EEDB-61CC634308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6108AA-D049-1CDB-2C61-1CF4B2638A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4FC48-0520-4657-B8C2-874F8097FBE8}" type="datetimeFigureOut">
              <a:rPr lang="en-US" smtClean="0"/>
              <a:t>8/20/26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E3DA06-0866-F9D7-8D1C-37E8AD7C16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71D14B-82CB-53C3-55FC-793B93067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70B9B-6BED-422A-8180-31512A7A89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2505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B170E4-ABD8-9985-7765-DB92EB0DDF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DF1E33-18A3-9241-2C4A-4B8E3BFE41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9E663D-311D-81B9-947B-2AF7BF8A32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4FC48-0520-4657-B8C2-874F8097FBE8}" type="datetimeFigureOut">
              <a:rPr lang="en-US" smtClean="0"/>
              <a:t>8/20/26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B44778-9917-6742-6ED5-4847B39E96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DC1278-916D-FAB7-BBA6-25CC6B38AE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70B9B-6BED-422A-8180-31512A7A89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6219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279FA-ADF2-2294-94A8-6A81AE5B0A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FDEB66-3872-0B41-DD88-5EDE1D3DA9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CF60C2-7680-6D96-B01E-F287120A9B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4FC48-0520-4657-B8C2-874F8097FBE8}" type="datetimeFigureOut">
              <a:rPr lang="en-US" smtClean="0"/>
              <a:t>8/20/26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89F008-3A41-8730-C0A1-C74C7104B7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B1A1CE-4C12-CDED-79D2-E20F06CEC3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70B9B-6BED-422A-8180-31512A7A89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2674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F61383-3BA2-5D73-3A6A-CB49006591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EC450E-7566-215F-2B25-FB83759FDB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8C62FB-C4F2-6B60-D553-0A5005BA8C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BB8005-999A-83C6-2987-91C298C3D7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4FC48-0520-4657-B8C2-874F8097FBE8}" type="datetimeFigureOut">
              <a:rPr lang="en-US" smtClean="0"/>
              <a:t>8/20/26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1690E3-229C-E5F3-714A-50583DD7C8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204A7D-2058-6605-2A82-D786576DC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70B9B-6BED-422A-8180-31512A7A89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0232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463F9E-D466-4EC7-0F48-B72DE9985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BD2309-884E-A5F1-C9B1-0EAE847D52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A819B3-5FED-8BD5-14FA-E647A25409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1F0CC55-696D-7961-53CB-89F585000E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51F5F67-5F4F-5216-B631-EE6A60CE9B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D2EFFE7-346B-798C-822E-B6CC89E1CC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4FC48-0520-4657-B8C2-874F8097FBE8}" type="datetimeFigureOut">
              <a:rPr lang="en-US" smtClean="0"/>
              <a:t>8/20/26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FE0B03A-4C72-3A0E-FB29-8737E15FD5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9EA0F2-C414-CC9F-0D72-260BA0A847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70B9B-6BED-422A-8180-31512A7A89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2481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8DCD69-B5B6-93CD-ED3D-0CDB21D2F0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D03C922-A375-E26F-991E-7FFE8FF2AD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4FC48-0520-4657-B8C2-874F8097FBE8}" type="datetimeFigureOut">
              <a:rPr lang="en-US" smtClean="0"/>
              <a:t>8/20/26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8D7517-7C53-C8AD-AD46-6191C3AF8C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974AF8-8FA3-F8C9-9D9D-696D7093D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70B9B-6BED-422A-8180-31512A7A89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1260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9321B5-7ED6-82F5-DB47-EBF360D6E0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4FC48-0520-4657-B8C2-874F8097FBE8}" type="datetimeFigureOut">
              <a:rPr lang="en-US" smtClean="0"/>
              <a:t>8/20/26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03729D0-D396-DB05-48DE-085A3B4428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5FC59F-B123-933F-819F-F8AF21F95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70B9B-6BED-422A-8180-31512A7A89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8669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9CE48D-12A4-3296-F711-050FC0CA2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BADBAC-1D7F-3E7A-D11E-45B606D171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00C55D-D265-37C5-765D-28965C04C3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4CFBC5-0910-BA2D-6871-B021606411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4FC48-0520-4657-B8C2-874F8097FBE8}" type="datetimeFigureOut">
              <a:rPr lang="en-US" smtClean="0"/>
              <a:t>8/20/26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911E1B-9AB4-6C40-66DB-10A81122DF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3EADC0-262B-5F6E-E95D-DE97DCD19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70B9B-6BED-422A-8180-31512A7A89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543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59F766-12F7-62AA-213E-7CCB96E00A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3D85A1B-ACFA-65F2-08F1-5CC9B9467E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519666-52B7-08FB-C7C7-7FC0AA304E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A767DB-1590-C6C5-E95F-8A990C1FB7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4FC48-0520-4657-B8C2-874F8097FBE8}" type="datetimeFigureOut">
              <a:rPr lang="en-US" smtClean="0"/>
              <a:t>8/20/26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C1CF3B-6827-1A6D-6173-1108CCC420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E906C9-0B3F-32ED-4788-731F0B660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70B9B-6BED-422A-8180-31512A7A89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0763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07BAFB4-138C-8EA7-4B70-0780AFB30F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C53018-043A-D159-348B-0D17E36AAB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E6C564-0430-CD83-35FB-D82527EF8B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14FC48-0520-4657-B8C2-874F8097FBE8}" type="datetimeFigureOut">
              <a:rPr lang="en-US" smtClean="0"/>
              <a:t>8/20/26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552036-D971-1309-AF79-B0C8B85A0D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0F2911-748C-F482-E7DB-8E85058A98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D70B9B-6BED-422A-8180-31512A7A89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257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8D73B085-E7F9-5591-CFA2-7483934108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020"/>
            <a:ext cx="12192000" cy="6753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06E3F3D-9618-E8FA-EEB9-0C582A1EFA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8352" y="1939157"/>
            <a:ext cx="10998200" cy="1813035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4000" dirty="0">
                <a:latin typeface="Britannic Bold" panose="020B0903060703020204" pitchFamily="34" charset="0"/>
                <a:cs typeface="Aharoni" panose="02010803020104030203" pitchFamily="2" charset="-79"/>
              </a:rPr>
              <a:t>Importante </a:t>
            </a:r>
            <a:r>
              <a:rPr lang="en-US" sz="4000" dirty="0" err="1">
                <a:latin typeface="Britannic Bold" panose="020B0903060703020204" pitchFamily="34" charset="0"/>
                <a:cs typeface="Aharoni" panose="02010803020104030203" pitchFamily="2" charset="-79"/>
              </a:rPr>
              <a:t>nga</a:t>
            </a:r>
            <a:r>
              <a:rPr lang="en-US" sz="4000" dirty="0">
                <a:latin typeface="Britannic Bold" panose="020B0903060703020204" pitchFamily="34" charset="0"/>
                <a:cs typeface="Aharoni" panose="02010803020104030203" pitchFamily="2" charset="-79"/>
              </a:rPr>
              <a:t> </a:t>
            </a:r>
            <a:r>
              <a:rPr lang="en-US" sz="4000" dirty="0" err="1">
                <a:latin typeface="Britannic Bold" panose="020B0903060703020204" pitchFamily="34" charset="0"/>
                <a:cs typeface="Aharoni" panose="02010803020104030203" pitchFamily="2" charset="-79"/>
              </a:rPr>
              <a:t>mga</a:t>
            </a:r>
            <a:r>
              <a:rPr lang="en-US" sz="4000" dirty="0">
                <a:latin typeface="Britannic Bold" panose="020B0903060703020204" pitchFamily="34" charset="0"/>
                <a:cs typeface="Aharoni" panose="02010803020104030203" pitchFamily="2" charset="-79"/>
              </a:rPr>
              <a:t> </a:t>
            </a:r>
            <a:r>
              <a:rPr lang="en-US" sz="4000" dirty="0" err="1">
                <a:latin typeface="Britannic Bold" panose="020B0903060703020204" pitchFamily="34" charset="0"/>
                <a:cs typeface="Aharoni" panose="02010803020104030203" pitchFamily="2" charset="-79"/>
              </a:rPr>
              <a:t>Prinsipyo</a:t>
            </a:r>
            <a:r>
              <a:rPr lang="en-US" sz="4000" dirty="0">
                <a:latin typeface="Britannic Bold" panose="020B0903060703020204" pitchFamily="34" charset="0"/>
                <a:cs typeface="Aharoni" panose="02010803020104030203" pitchFamily="2" charset="-79"/>
              </a:rPr>
              <a:t> </a:t>
            </a:r>
            <a:r>
              <a:rPr lang="en-US" sz="4000" dirty="0" err="1">
                <a:latin typeface="Britannic Bold" panose="020B0903060703020204" pitchFamily="34" charset="0"/>
                <a:cs typeface="Aharoni" panose="02010803020104030203" pitchFamily="2" charset="-79"/>
              </a:rPr>
              <a:t>Bahin</a:t>
            </a:r>
            <a:r>
              <a:rPr lang="en-US" sz="4000" dirty="0">
                <a:latin typeface="Britannic Bold" panose="020B0903060703020204" pitchFamily="34" charset="0"/>
                <a:cs typeface="Aharoni" panose="02010803020104030203" pitchFamily="2" charset="-79"/>
              </a:rPr>
              <a:t> </a:t>
            </a:r>
            <a:r>
              <a:rPr lang="en-US" sz="4000" dirty="0" err="1">
                <a:latin typeface="Britannic Bold" panose="020B0903060703020204" pitchFamily="34" charset="0"/>
                <a:cs typeface="Aharoni" panose="02010803020104030203" pitchFamily="2" charset="-79"/>
              </a:rPr>
              <a:t>sa</a:t>
            </a:r>
            <a:r>
              <a:rPr lang="en-US" sz="4000" dirty="0">
                <a:latin typeface="Britannic Bold" panose="020B0903060703020204" pitchFamily="34" charset="0"/>
                <a:cs typeface="Aharoni" panose="02010803020104030203" pitchFamily="2" charset="-79"/>
              </a:rPr>
              <a:t> </a:t>
            </a:r>
            <a:r>
              <a:rPr lang="en-US" sz="4000" dirty="0" err="1">
                <a:latin typeface="Britannic Bold" panose="020B0903060703020204" pitchFamily="34" charset="0"/>
                <a:cs typeface="Aharoni" panose="02010803020104030203" pitchFamily="2" charset="-79"/>
              </a:rPr>
              <a:t>Pagka-masinabtanon</a:t>
            </a:r>
            <a:r>
              <a:rPr lang="en-US" sz="4000" dirty="0">
                <a:latin typeface="Britannic Bold" panose="020B0903060703020204" pitchFamily="34" charset="0"/>
                <a:cs typeface="Aharoni" panose="02010803020104030203" pitchFamily="2" charset="-79"/>
              </a:rPr>
              <a:t> </a:t>
            </a:r>
            <a:r>
              <a:rPr lang="en-US" sz="4000" dirty="0" err="1">
                <a:latin typeface="Britannic Bold" panose="020B0903060703020204" pitchFamily="34" charset="0"/>
                <a:cs typeface="Aharoni" panose="02010803020104030203" pitchFamily="2" charset="-79"/>
              </a:rPr>
              <a:t>sa</a:t>
            </a:r>
            <a:r>
              <a:rPr lang="en-US" sz="4000" dirty="0">
                <a:latin typeface="Britannic Bold" panose="020B0903060703020204" pitchFamily="34" charset="0"/>
                <a:cs typeface="Aharoni" panose="02010803020104030203" pitchFamily="2" charset="-79"/>
              </a:rPr>
              <a:t> Pagdumala </a:t>
            </a:r>
            <a:r>
              <a:rPr lang="en-US" sz="4000" dirty="0" err="1">
                <a:latin typeface="Britannic Bold" panose="020B0903060703020204" pitchFamily="34" charset="0"/>
                <a:cs typeface="Aharoni" panose="02010803020104030203" pitchFamily="2" charset="-79"/>
              </a:rPr>
              <a:t>sa</a:t>
            </a:r>
            <a:r>
              <a:rPr lang="en-US" sz="4000" dirty="0">
                <a:latin typeface="Britannic Bold" panose="020B0903060703020204" pitchFamily="34" charset="0"/>
                <a:cs typeface="Aharoni" panose="02010803020104030203" pitchFamily="2" charset="-79"/>
              </a:rPr>
              <a:t> </a:t>
            </a:r>
            <a:r>
              <a:rPr lang="en-US" sz="4000" dirty="0" err="1">
                <a:latin typeface="Britannic Bold" panose="020B0903060703020204" pitchFamily="34" charset="0"/>
                <a:cs typeface="Aharoni" panose="02010803020104030203" pitchFamily="2" charset="-79"/>
              </a:rPr>
              <a:t>mga</a:t>
            </a:r>
            <a:r>
              <a:rPr lang="en-US" sz="4000" dirty="0">
                <a:latin typeface="Britannic Bold" panose="020B0903060703020204" pitchFamily="34" charset="0"/>
                <a:cs typeface="Aharoni" panose="02010803020104030203" pitchFamily="2" charset="-79"/>
              </a:rPr>
              <a:t> </a:t>
            </a:r>
            <a:r>
              <a:rPr lang="en-US" sz="4000" dirty="0" err="1">
                <a:latin typeface="Britannic Bold" panose="020B0903060703020204" pitchFamily="34" charset="0"/>
                <a:cs typeface="Aharoni" panose="02010803020104030203" pitchFamily="2" charset="-79"/>
              </a:rPr>
              <a:t>Panalangin</a:t>
            </a:r>
            <a:r>
              <a:rPr lang="en-US" sz="4000" dirty="0">
                <a:latin typeface="Britannic Bold" panose="020B0903060703020204" pitchFamily="34" charset="0"/>
                <a:cs typeface="Aharoni" panose="02010803020104030203" pitchFamily="2" charset="-79"/>
              </a:rPr>
              <a:t> </a:t>
            </a:r>
            <a:r>
              <a:rPr lang="en-US" sz="4000" dirty="0" err="1">
                <a:latin typeface="Britannic Bold" panose="020B0903060703020204" pitchFamily="34" charset="0"/>
                <a:cs typeface="Aharoni" panose="02010803020104030203" pitchFamily="2" charset="-79"/>
              </a:rPr>
              <a:t>sa</a:t>
            </a:r>
            <a:r>
              <a:rPr lang="en-US" sz="4000" dirty="0">
                <a:latin typeface="Britannic Bold" panose="020B0903060703020204" pitchFamily="34" charset="0"/>
                <a:cs typeface="Aharoni" panose="02010803020104030203" pitchFamily="2" charset="-79"/>
              </a:rPr>
              <a:t> </a:t>
            </a:r>
            <a:r>
              <a:rPr lang="en-US" sz="4000" dirty="0" err="1">
                <a:latin typeface="Britannic Bold" panose="020B0903060703020204" pitchFamily="34" charset="0"/>
                <a:cs typeface="Aharoni" panose="02010803020104030203" pitchFamily="2" charset="-79"/>
              </a:rPr>
              <a:t>Diyos</a:t>
            </a:r>
            <a:endParaRPr lang="en-US" sz="4000" dirty="0">
              <a:latin typeface="Britannic Bold" panose="020B0903060703020204" pitchFamily="34" charset="0"/>
              <a:cs typeface="Aharoni" panose="02010803020104030203" pitchFamily="2" charset="-79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307E28-8FF9-4C9C-BC65-15AED72BF0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43048" y="4882930"/>
            <a:ext cx="6505903" cy="1127234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en-US" sz="3600" dirty="0">
                <a:latin typeface="Britannic Bold" panose="020B0903060703020204" pitchFamily="34" charset="0"/>
                <a:cs typeface="Aharoni" panose="02010803020104030203" pitchFamily="2" charset="-79"/>
              </a:rPr>
              <a:t>Prepared By:</a:t>
            </a:r>
          </a:p>
          <a:p>
            <a:r>
              <a:rPr lang="en-US" sz="3600" dirty="0">
                <a:latin typeface="Britannic Bold" panose="020B0903060703020204" pitchFamily="34" charset="0"/>
                <a:cs typeface="Aharoni" panose="02010803020104030203" pitchFamily="2" charset="-79"/>
              </a:rPr>
              <a:t>Pastor Ildefonso A Baquilabat</a:t>
            </a:r>
          </a:p>
        </p:txBody>
      </p:sp>
    </p:spTree>
    <p:extLst>
      <p:ext uri="{BB962C8B-B14F-4D97-AF65-F5344CB8AC3E}">
        <p14:creationId xmlns:p14="http://schemas.microsoft.com/office/powerpoint/2010/main" val="19682610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A0BF1D57-72B4-B934-BBA5-2B94B134B4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286" y="1440315"/>
            <a:ext cx="11865428" cy="5316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7A465A9-B955-1900-1F8F-19B1F45165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5. </a:t>
            </a:r>
            <a:r>
              <a:rPr lang="en-US" sz="54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Tigdumala</a:t>
            </a:r>
            <a:r>
              <a:rPr lang="en-US" sz="54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54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54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54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mga</a:t>
            </a:r>
            <a:r>
              <a:rPr lang="en-US" sz="54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54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Kabtangan</a:t>
            </a:r>
            <a:endParaRPr lang="en-US" sz="11500" dirty="0">
              <a:latin typeface="Britannic Bold" panose="020B0903060703020204" pitchFamily="34" charset="0"/>
              <a:cs typeface="Aharoni" panose="02010803020104030203" pitchFamily="2" charset="-79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4A0DC5-8F5B-449D-B926-25A283E02C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38344" y="1825625"/>
            <a:ext cx="6090370" cy="435133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“Daghan ang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daw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wala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makasabut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nga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ang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salapi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nga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ilang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walay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hinungdan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nga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gigasto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mga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kalingawan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nga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makapasubo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lamang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kalag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ug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magpahimutang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pundasyon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alang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pagkadaot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ilang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pamatasan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,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salapi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kini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nga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iya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Ginoo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.” (CS 135.3).</a:t>
            </a:r>
          </a:p>
        </p:txBody>
      </p:sp>
    </p:spTree>
    <p:extLst>
      <p:ext uri="{BB962C8B-B14F-4D97-AF65-F5344CB8AC3E}">
        <p14:creationId xmlns:p14="http://schemas.microsoft.com/office/powerpoint/2010/main" val="16785242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4F6F5356-0E2E-8CFD-1ACF-E5EAD00AC2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286" y="1440315"/>
            <a:ext cx="11865428" cy="5316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7A465A9-B955-1900-1F8F-19B1F45165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Tigdumala</a:t>
            </a:r>
            <a:r>
              <a:rPr lang="en-US" sz="48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48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48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48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mga</a:t>
            </a:r>
            <a:r>
              <a:rPr lang="en-US" sz="48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48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Kabtangan</a:t>
            </a:r>
            <a:endParaRPr lang="en-US" sz="9600" dirty="0">
              <a:latin typeface="Britannic Bold" panose="020B0903060703020204" pitchFamily="34" charset="0"/>
              <a:cs typeface="Aharoni" panose="02010803020104030203" pitchFamily="2" charset="-79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4A0DC5-8F5B-449D-B926-25A283E02C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2221" y="1825625"/>
            <a:ext cx="5970476" cy="466725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Si Satanas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kanunay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nga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naglihok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,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naggamit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og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malimbungon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ug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maliputon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nga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mga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pamaagi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aron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pagdani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kanato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.</a:t>
            </a:r>
          </a:p>
          <a:p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•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Gitintal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kita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pagtigom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og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bahandi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alang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lamang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atong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kaugalingong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kaayohan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,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samtang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ang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katuyoan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Dios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mao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nga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ang Iyang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mga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panalangin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gamiton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aron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makatabang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pagkompleto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Iyang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buluhaton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.</a:t>
            </a:r>
          </a:p>
          <a:p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•Si Satanas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usab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naningkamot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nga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ipalayo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ang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atong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hunahuna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ngadto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ubang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mga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butang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.</a:t>
            </a:r>
          </a:p>
          <a:p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•Ang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kalipay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kalibotan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usa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iyang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labing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kusgan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nga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mga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paagi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pagdani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kanato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027755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920A5C68-D577-D872-D575-969CFCB1CC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286" y="1440315"/>
            <a:ext cx="11865428" cy="5316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4AD37DD-3DF7-1E58-6938-7C6E32BDD1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185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6. ang </a:t>
            </a:r>
            <a:r>
              <a:rPr lang="en-US" sz="40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Kakabus</a:t>
            </a:r>
            <a:r>
              <a:rPr lang="en-US" sz="40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Dili </a:t>
            </a:r>
            <a:r>
              <a:rPr lang="en-US" sz="40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Babag</a:t>
            </a:r>
            <a:r>
              <a:rPr lang="en-US" sz="40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40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40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40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Pagkamanggihatagon</a:t>
            </a:r>
            <a:endParaRPr lang="en-US" sz="8000" dirty="0">
              <a:latin typeface="Britannic Bold" panose="020B0903060703020204" pitchFamily="34" charset="0"/>
              <a:cs typeface="Aharoni" panose="02010803020104030203" pitchFamily="2" charset="-79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19A586-164F-CBFB-DF46-A0F061E9AF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6192" y="1690688"/>
            <a:ext cx="6632029" cy="4486275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“Sa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dihang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buot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pa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unta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sila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pugngan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sa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apostol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(ang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mga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taga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-Macedonia),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ilang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gihangyo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pag-ayo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siya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nga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dawaton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ang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ilang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halad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.</a:t>
            </a:r>
          </a:p>
          <a:p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•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Tungod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sa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ilang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kayano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ug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pagkamatinud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-anon, ug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sa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ilang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gugma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alang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sa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mga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igsoon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,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malipayon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nilang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gilimod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ang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ilang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kaugalingon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, ug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busa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midagaya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sila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sa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bunga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sa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pagkamanggihatagon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.” (CS 172.1).</a:t>
            </a:r>
            <a:endParaRPr lang="en-US" sz="4400" dirty="0">
              <a:effectLst/>
              <a:latin typeface="Britannic Bold" panose="020B0903060703020204" pitchFamily="34" charset="0"/>
              <a:ea typeface="MS Mincho" panose="02020609040205080304" pitchFamily="49" charset="-128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9841936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B2FF4637-4D44-C6E3-3FBC-DA69953FE2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286" y="1440315"/>
            <a:ext cx="11865428" cy="5316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4AD37DD-3DF7-1E58-6938-7C6E32BDD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Ang </a:t>
            </a:r>
            <a:r>
              <a:rPr lang="en-US" sz="40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Kakabus</a:t>
            </a:r>
            <a:r>
              <a:rPr lang="en-US" sz="40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Dili </a:t>
            </a:r>
            <a:r>
              <a:rPr lang="en-US" sz="40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Babag</a:t>
            </a:r>
            <a:r>
              <a:rPr lang="en-US" sz="40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40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40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40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Pagkamanggihatagon</a:t>
            </a:r>
            <a:endParaRPr lang="en-US" sz="8000" dirty="0">
              <a:latin typeface="Britannic Bold" panose="020B0903060703020204" pitchFamily="34" charset="0"/>
              <a:cs typeface="Aharoni" panose="02010803020104030203" pitchFamily="2" charset="-79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19A586-164F-CBFB-DF46-A0F061E9AF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96607" y="1825625"/>
            <a:ext cx="6242843" cy="466725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Ang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prinsipyo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dinhi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mao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nga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kon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atong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hingpit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nga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itugyan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ang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atong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mga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kasingkasing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ngadto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Dios,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mahimo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kitang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tinuod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nga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mga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maghahatag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.</a:t>
            </a:r>
          </a:p>
          <a:p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•Ang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mga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magtutuo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Macedonia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dili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lamang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nagpaambit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;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sila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naghatag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nga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malipayon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ug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kinasingkasing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ilang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gibuhat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.</a:t>
            </a:r>
          </a:p>
          <a:p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•Ang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paghatag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dili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ibase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pagkabaton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og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igo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,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kondili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usa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ka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kasingkasing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nga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napuno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gugma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Dios.</a:t>
            </a:r>
          </a:p>
          <a:p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•Kini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mao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ang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pagkamanggihatagon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taliwala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kakabus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70565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6A37068C-42E7-107A-5C01-A27068D04B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286" y="1440315"/>
            <a:ext cx="11865428" cy="5316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52E2795-4813-A101-D71A-C03E27F1B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633" y="165430"/>
            <a:ext cx="11768284" cy="1325563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7. Ayaw </a:t>
            </a:r>
            <a:r>
              <a:rPr lang="en-US" sz="36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Gayod</a:t>
            </a:r>
            <a:r>
              <a:rPr lang="en-US" sz="36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6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Pagpanuko</a:t>
            </a:r>
            <a:r>
              <a:rPr lang="en-US" sz="36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6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36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6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Pagdawat</a:t>
            </a:r>
            <a:r>
              <a:rPr lang="en-US" sz="36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ug </a:t>
            </a:r>
            <a:r>
              <a:rPr lang="en-US" sz="36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Paghangyo</a:t>
            </a:r>
            <a:r>
              <a:rPr lang="en-US" sz="36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6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og</a:t>
            </a:r>
            <a:r>
              <a:rPr lang="en-US" sz="36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6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Tabang</a:t>
            </a:r>
            <a:r>
              <a:rPr lang="en-US" sz="36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6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Gikan</a:t>
            </a:r>
            <a:r>
              <a:rPr lang="en-US" sz="36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6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36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6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mga</a:t>
            </a:r>
            <a:r>
              <a:rPr lang="en-US" sz="36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6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Hentil</a:t>
            </a:r>
            <a:endParaRPr lang="en-US" sz="7200" dirty="0">
              <a:latin typeface="Britannic Bold" panose="020B0903060703020204" pitchFamily="34" charset="0"/>
              <a:cs typeface="Aharoni" panose="02010803020104030203" pitchFamily="2" charset="-79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A3BFC3-1E1A-6F1F-15AD-F4B9182B9C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4152" y="1541690"/>
            <a:ext cx="6731424" cy="515088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“Ang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Ginoong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Dios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sa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Israel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nagbutang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sa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Iyang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mga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kabtangan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diha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sa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mga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kamot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sa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mga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dili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magtutuo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,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apan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kini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kinahanglan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gamiton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alang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sa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pagbuhat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sa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mga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buluhaton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nga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kinahanglan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buhaton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alang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sa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nahulog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nga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kalibotan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.</a:t>
            </a:r>
          </a:p>
          <a:p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•Ang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mga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tawo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nga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gigamit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sa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Dios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aron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pinaagi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kanila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moabot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kini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nga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mga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gasa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mahimong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moabli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og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mga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dalan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diin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ang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kamatuoran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mahimong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mapakaylap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...” (CS 183.3).</a:t>
            </a:r>
            <a:endParaRPr lang="en-US" dirty="0">
              <a:effectLst/>
              <a:latin typeface="Britannic Bold" panose="020B0903060703020204" pitchFamily="34" charset="0"/>
              <a:ea typeface="MS Mincho" panose="02020609040205080304" pitchFamily="49" charset="-128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9283233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0608EE07-E547-5211-FCA5-EB6DE07920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286" y="1440315"/>
            <a:ext cx="11865428" cy="5316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52E2795-4813-A101-D71A-C03E27F1B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79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Ayaw </a:t>
            </a:r>
            <a:r>
              <a:rPr lang="en-US" sz="40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Gayod</a:t>
            </a:r>
            <a:r>
              <a:rPr lang="en-US" sz="40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40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Pagpanuko</a:t>
            </a:r>
            <a:r>
              <a:rPr lang="en-US" sz="40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40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40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40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Pagdawat</a:t>
            </a:r>
            <a:r>
              <a:rPr lang="en-US" sz="40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ug </a:t>
            </a:r>
            <a:r>
              <a:rPr lang="en-US" sz="40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Paghangyo</a:t>
            </a:r>
            <a:r>
              <a:rPr lang="en-US" sz="40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40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og</a:t>
            </a:r>
            <a:r>
              <a:rPr lang="en-US" sz="40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40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Tabang</a:t>
            </a:r>
            <a:r>
              <a:rPr lang="en-US" sz="40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40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Gikan</a:t>
            </a:r>
            <a:r>
              <a:rPr lang="en-US" sz="40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40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40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40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mga</a:t>
            </a:r>
            <a:r>
              <a:rPr lang="en-US" sz="40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40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Hentil</a:t>
            </a:r>
            <a:endParaRPr lang="en-US" sz="8000" dirty="0">
              <a:latin typeface="Britannic Bold" panose="020B0903060703020204" pitchFamily="34" charset="0"/>
              <a:cs typeface="Aharoni" panose="02010803020104030203" pitchFamily="2" charset="-79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A3BFC3-1E1A-6F1F-15AD-F4B9182B9C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18235" y="1608083"/>
            <a:ext cx="6537434" cy="456888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Kini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nga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libro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nag-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awhag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kanato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pagpangayo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og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suporta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gikan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niadtong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tingali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dili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motuo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Dios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apan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adunay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manggihatagon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nga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espiritu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.</a:t>
            </a:r>
          </a:p>
          <a:p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•Ang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ilang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mga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bahandi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kataposan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gikan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gihapon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Dios, ug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walay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sayop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pagpangayo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kanila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og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tabang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.</a:t>
            </a:r>
          </a:p>
          <a:p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•Kini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nga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prinsipyo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gibase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Biblia,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ilabina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panahon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pagtukod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pag-usab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templo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Jerusalem.</a:t>
            </a:r>
          </a:p>
        </p:txBody>
      </p:sp>
    </p:spTree>
    <p:extLst>
      <p:ext uri="{BB962C8B-B14F-4D97-AF65-F5344CB8AC3E}">
        <p14:creationId xmlns:p14="http://schemas.microsoft.com/office/powerpoint/2010/main" val="7359832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28930192-665E-C499-A1DE-779A642F8F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286" y="1440315"/>
            <a:ext cx="11865428" cy="5316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A66FA3F-2853-748D-C0B5-B4783FE377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32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1. Ang </a:t>
            </a:r>
            <a:r>
              <a:rPr lang="en-US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Pagkamanggihatagon</a:t>
            </a:r>
            <a:r>
              <a:rPr lang="en-US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Mao ang </a:t>
            </a:r>
            <a:r>
              <a:rPr lang="en-US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Balaod</a:t>
            </a:r>
            <a:r>
              <a:rPr lang="en-US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Langit</a:t>
            </a:r>
            <a:endParaRPr lang="en-US" sz="8800" dirty="0">
              <a:latin typeface="Britannic Bold" panose="020B0903060703020204" pitchFamily="34" charset="0"/>
              <a:cs typeface="Aharoni" panose="02010803020104030203" pitchFamily="2" charset="-79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26A012-A581-831E-2EE1-78B84CCD7C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1502" y="1825625"/>
            <a:ext cx="6337739" cy="466725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3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“Aron ang </a:t>
            </a:r>
            <a:r>
              <a:rPr lang="en-US" sz="3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tawo</a:t>
            </a:r>
            <a:r>
              <a:rPr lang="en-US" sz="3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maluwas</a:t>
            </a:r>
            <a:r>
              <a:rPr lang="en-US" sz="3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, Iyang </a:t>
            </a:r>
            <a:r>
              <a:rPr lang="en-US" sz="3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gihatag</a:t>
            </a:r>
            <a:r>
              <a:rPr lang="en-US" sz="3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ang </a:t>
            </a:r>
            <a:r>
              <a:rPr lang="en-US" sz="3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tanan</a:t>
            </a:r>
            <a:r>
              <a:rPr lang="en-US" sz="3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nga</a:t>
            </a:r>
            <a:r>
              <a:rPr lang="en-US" sz="3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Iyang </a:t>
            </a:r>
            <a:r>
              <a:rPr lang="en-US" sz="3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nabatonan</a:t>
            </a:r>
            <a:r>
              <a:rPr lang="en-US" sz="3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, ug </a:t>
            </a:r>
            <a:r>
              <a:rPr lang="en-US" sz="3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dayon</a:t>
            </a:r>
            <a:r>
              <a:rPr lang="en-US" sz="3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gihatag</a:t>
            </a:r>
            <a:r>
              <a:rPr lang="en-US" sz="3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Niya ang Iyang </a:t>
            </a:r>
            <a:r>
              <a:rPr lang="en-US" sz="3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kaugalingon</a:t>
            </a:r>
            <a:r>
              <a:rPr lang="en-US" sz="3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.</a:t>
            </a:r>
          </a:p>
          <a:p>
            <a:r>
              <a:rPr lang="en-US" sz="3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•Ang </a:t>
            </a:r>
            <a:r>
              <a:rPr lang="en-US" sz="3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krus</a:t>
            </a:r>
            <a:r>
              <a:rPr lang="en-US" sz="3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ni</a:t>
            </a:r>
            <a:r>
              <a:rPr lang="en-US" sz="3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Kristo nag-</a:t>
            </a:r>
            <a:r>
              <a:rPr lang="en-US" sz="3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awhag</a:t>
            </a:r>
            <a:r>
              <a:rPr lang="en-US" sz="3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3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pagkamanggihatagon</a:t>
            </a:r>
            <a:r>
              <a:rPr lang="en-US" sz="3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3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matag</a:t>
            </a:r>
            <a:r>
              <a:rPr lang="en-US" sz="3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sumusunod</a:t>
            </a:r>
            <a:r>
              <a:rPr lang="en-US" sz="3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3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bulahang</a:t>
            </a:r>
            <a:r>
              <a:rPr lang="en-US" sz="3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Manluluwas</a:t>
            </a:r>
            <a:r>
              <a:rPr lang="en-US" sz="3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.” (CS</a:t>
            </a:r>
          </a:p>
        </p:txBody>
      </p:sp>
    </p:spTree>
    <p:extLst>
      <p:ext uri="{BB962C8B-B14F-4D97-AF65-F5344CB8AC3E}">
        <p14:creationId xmlns:p14="http://schemas.microsoft.com/office/powerpoint/2010/main" val="22428032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2BDE06FA-1A44-7895-7A72-86EF56CFF4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286" y="1440315"/>
            <a:ext cx="11865428" cy="5316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A66FA3F-2853-748D-C0B5-B4783FE377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Ang </a:t>
            </a:r>
            <a:r>
              <a:rPr lang="en-US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Pagkamanggihatagon</a:t>
            </a:r>
            <a:r>
              <a:rPr lang="en-US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Mao ang </a:t>
            </a:r>
            <a:r>
              <a:rPr lang="en-US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Balaod</a:t>
            </a:r>
            <a:r>
              <a:rPr lang="en-US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Langit</a:t>
            </a:r>
            <a:endParaRPr lang="en-US" sz="8800" dirty="0">
              <a:latin typeface="Britannic Bold" panose="020B0903060703020204" pitchFamily="34" charset="0"/>
              <a:cs typeface="Aharoni" panose="02010803020104030203" pitchFamily="2" charset="-79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26A012-A581-831E-2EE1-78B84CCD7C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1504" y="1825625"/>
            <a:ext cx="6327228" cy="435133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Ang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pagkamanggihatagon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mao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ang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balaod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langit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.</a:t>
            </a:r>
          </a:p>
          <a:p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•Ang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atong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panghunahuna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kasagaran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nakapunting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pagdawat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imbes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paghatag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.</a:t>
            </a:r>
          </a:p>
          <a:p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•Sa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dihang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ang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Diyos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mihatag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, Iyang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gihatag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ang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tanan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ug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walay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Iyang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gipugngan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.</a:t>
            </a:r>
          </a:p>
          <a:p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•Ang Iyang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buhat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gilaraw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aron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ang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tanan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makapartisipar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.</a:t>
            </a:r>
          </a:p>
          <a:p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•Bisan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tuod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makahuman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ang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Diyos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Iyang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buhat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nga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walay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atong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tabang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,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gidapit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Niya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kita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pag-apil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aron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kita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motubo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.</a:t>
            </a:r>
          </a:p>
          <a:p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•Ang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atong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pag-apil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gipadayag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pinaagi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atong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pagsuporta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pinaagi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ikapulo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ug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mga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halad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574340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E9CAE8EF-8B9A-3A15-93C0-B323F6C187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286" y="1440315"/>
            <a:ext cx="11865428" cy="5316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D296E80-F671-B484-F7DF-5A714848D1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981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2. Siguroha </a:t>
            </a:r>
            <a:r>
              <a:rPr lang="en-US" sz="36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nga</a:t>
            </a:r>
            <a:r>
              <a:rPr lang="en-US" sz="36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ang </a:t>
            </a:r>
            <a:r>
              <a:rPr lang="en-US" sz="36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imong</a:t>
            </a:r>
            <a:r>
              <a:rPr lang="en-US" sz="36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6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mga</a:t>
            </a:r>
            <a:r>
              <a:rPr lang="en-US" sz="36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6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bahandi</a:t>
            </a:r>
            <a:r>
              <a:rPr lang="en-US" sz="36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6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ibutang</a:t>
            </a:r>
            <a:r>
              <a:rPr lang="en-US" sz="36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6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lamang</a:t>
            </a:r>
            <a:r>
              <a:rPr lang="en-US" sz="36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6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36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6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tipiganan</a:t>
            </a:r>
            <a:r>
              <a:rPr lang="en-US" sz="36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6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36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Dios.</a:t>
            </a:r>
            <a:endParaRPr lang="en-US" sz="7200" dirty="0">
              <a:latin typeface="Britannic Bold" panose="020B0903060703020204" pitchFamily="34" charset="0"/>
              <a:cs typeface="Aharoni" panose="02010803020104030203" pitchFamily="2" charset="-79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6E51BE-6E7D-50AC-09C5-38ED18A01A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22730" y="1902372"/>
            <a:ext cx="6053960" cy="4681307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“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Adunay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duha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lamang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ka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dapit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tibuok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uniberso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diin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nato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mahimong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ibutang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ang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atong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mga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bahandi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—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tipiganan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Dios o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kang Satanas; ug ang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tanan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nga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wala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ipahinungod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pag-alagad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Dios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giisip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nga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nahisakop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dapit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ni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Satanas, ug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makatabang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pagpalig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-on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iyang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kawsa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.” (CS 35.4).</a:t>
            </a:r>
          </a:p>
        </p:txBody>
      </p:sp>
    </p:spTree>
    <p:extLst>
      <p:ext uri="{BB962C8B-B14F-4D97-AF65-F5344CB8AC3E}">
        <p14:creationId xmlns:p14="http://schemas.microsoft.com/office/powerpoint/2010/main" val="18965546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8FDCF1F2-EF28-A47F-A1A1-C26845BBA1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286" y="1440315"/>
            <a:ext cx="11865428" cy="5316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D296E80-F671-B484-F7DF-5A714848D1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6579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Siguroha </a:t>
            </a:r>
            <a:r>
              <a:rPr lang="en-US" sz="36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nga</a:t>
            </a:r>
            <a:r>
              <a:rPr lang="en-US" sz="36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ang </a:t>
            </a:r>
            <a:r>
              <a:rPr lang="en-US" sz="36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imong</a:t>
            </a:r>
            <a:r>
              <a:rPr lang="en-US" sz="36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6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mga</a:t>
            </a:r>
            <a:r>
              <a:rPr lang="en-US" sz="36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6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bahandi</a:t>
            </a:r>
            <a:r>
              <a:rPr lang="en-US" sz="36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6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ibutang</a:t>
            </a:r>
            <a:r>
              <a:rPr lang="en-US" sz="36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6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lamang</a:t>
            </a:r>
            <a:r>
              <a:rPr lang="en-US" sz="36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6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36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6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tipiganan</a:t>
            </a:r>
            <a:r>
              <a:rPr lang="en-US" sz="36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6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36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Dios.</a:t>
            </a:r>
            <a:endParaRPr lang="en-US" sz="7200" dirty="0">
              <a:latin typeface="Britannic Bold" panose="020B0903060703020204" pitchFamily="34" charset="0"/>
              <a:cs typeface="Aharoni" panose="02010803020104030203" pitchFamily="2" charset="-79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6E51BE-6E7D-50AC-09C5-38ED18A01A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75586" y="1690688"/>
            <a:ext cx="6096000" cy="4892991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Ang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katuyoan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atong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mga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ikapulo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ug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mga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halad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mao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ang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pagsuporta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buhat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Dios, ug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gitambagan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kita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nga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mohatag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nga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madagayaon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.</a:t>
            </a:r>
          </a:p>
          <a:p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•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Gihatagan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kita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og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pasidaan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nga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kon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dili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kita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mohatag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ngadto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Dios,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naghatag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kita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ngadto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kang Satanas.</a:t>
            </a:r>
          </a:p>
          <a:p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•Kon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pugngan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nato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ang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atong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paghatag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,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atong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gipalig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-on ang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kawsa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ni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Satanas.</a:t>
            </a:r>
          </a:p>
          <a:p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•Kon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kita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mohatag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, “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modugang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ang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atong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kapasidad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pagdawat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.”</a:t>
            </a:r>
          </a:p>
          <a:p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•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Nagpasabot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kini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nga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ang Dios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naghatag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og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madagayaon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ngadto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mga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manggihatagon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,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samtang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ang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mga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panalangin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gipugngan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gikan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mga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hakog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912072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5A5C0D-63A6-F2F2-48C7-6175ED8607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3. Ang </a:t>
            </a:r>
            <a:r>
              <a:rPr lang="en-US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Ikapulo</a:t>
            </a:r>
            <a:r>
              <a:rPr lang="en-US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Usa ka </a:t>
            </a:r>
            <a:r>
              <a:rPr lang="en-US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Pagsulay</a:t>
            </a:r>
            <a:r>
              <a:rPr lang="en-US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Atong </a:t>
            </a:r>
            <a:r>
              <a:rPr lang="en-US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Pagkamatinud</a:t>
            </a:r>
            <a:r>
              <a:rPr lang="en-US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-anon </a:t>
            </a:r>
            <a:r>
              <a:rPr lang="en-US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Dios.</a:t>
            </a:r>
            <a:endParaRPr lang="en-US" sz="8800" dirty="0">
              <a:latin typeface="Britannic Bold" panose="020B0903060703020204" pitchFamily="34" charset="0"/>
              <a:cs typeface="Aharoni" panose="02010803020104030203" pitchFamily="2" charset="-79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41D08EFD-4D4A-B1D6-83ED-44C0CA7E47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286" y="1440315"/>
            <a:ext cx="11865428" cy="5316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68EE08-B491-B41F-4832-F60E305092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786759"/>
            <a:ext cx="5801710" cy="4706115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“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Gihangyo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Niya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kita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nga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ilhon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Siya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isip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Maghahatag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tanang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butang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; ug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tungod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niini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Siya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nagaingon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,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gikan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tanan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nimong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kabtangan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,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akong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gitagana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alang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Akong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kaugalingon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ang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ikanapulo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,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gawas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pa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mga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gasa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ug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mga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halad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,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nga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kinahanglan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dad-on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ngadto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Akong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tipiganan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.” (CS 65.4)</a:t>
            </a:r>
          </a:p>
        </p:txBody>
      </p:sp>
    </p:spTree>
    <p:extLst>
      <p:ext uri="{BB962C8B-B14F-4D97-AF65-F5344CB8AC3E}">
        <p14:creationId xmlns:p14="http://schemas.microsoft.com/office/powerpoint/2010/main" val="6848327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AC509117-4BA7-0F07-E0ED-ED2A9DE105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286" y="1440315"/>
            <a:ext cx="11865428" cy="5316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C5A5C0D-63A6-F2F2-48C7-6175ED8607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161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Ang </a:t>
            </a:r>
            <a:r>
              <a:rPr lang="en-US" sz="40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Ikapulo</a:t>
            </a:r>
            <a:r>
              <a:rPr lang="en-US" sz="40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Usa ka </a:t>
            </a:r>
            <a:r>
              <a:rPr lang="en-US" sz="40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Pagsulay</a:t>
            </a:r>
            <a:r>
              <a:rPr lang="en-US" sz="40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40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40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Atong </a:t>
            </a:r>
            <a:r>
              <a:rPr lang="en-US" sz="40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Pagkamatinud</a:t>
            </a:r>
            <a:r>
              <a:rPr lang="en-US" sz="40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-anon </a:t>
            </a:r>
            <a:r>
              <a:rPr lang="en-US" sz="40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40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Dios.</a:t>
            </a:r>
            <a:endParaRPr lang="en-US" sz="8000" dirty="0">
              <a:latin typeface="Britannic Bold" panose="020B0903060703020204" pitchFamily="34" charset="0"/>
              <a:cs typeface="Aharoni" panose="02010803020104030203" pitchFamily="2" charset="-79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68EE08-B491-B41F-4832-F60E305092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690688"/>
            <a:ext cx="6096000" cy="503523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Ang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ikapulo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usa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ka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pagsulay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atong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pagkamaunongon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Dios.</a:t>
            </a:r>
          </a:p>
          <a:p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•Si Adan ug Eva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nahulog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sala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tungod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ilang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pagkadili-maunongon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Kaniya.</a:t>
            </a:r>
          </a:p>
          <a:p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•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Gihatagan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sila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Dios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og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sugo,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apan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ilang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gipili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ang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ilang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kaugalingong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paagi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, ug ang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resulta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makalilisang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.</a:t>
            </a:r>
          </a:p>
          <a:p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•Ang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paghatag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ikapulo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susama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pagbantay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Adlawng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Igpapahulay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.</a:t>
            </a:r>
          </a:p>
          <a:p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•Sama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nga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gibulag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Dios ang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Adlawng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Igpapahulay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alang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Iyang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kaugalingong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katuyoan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,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gibulag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usab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Niya ang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ikapulo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alang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Kaniya.</a:t>
            </a:r>
          </a:p>
          <a:p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•Ang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pagkamatinud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-anon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pagbantay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Adlawng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Igpapahulay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ug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pagbalik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mga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ikapulo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usa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ka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pagpahayag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atong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pagkamaunongon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3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Dios.</a:t>
            </a:r>
          </a:p>
        </p:txBody>
      </p:sp>
    </p:spTree>
    <p:extLst>
      <p:ext uri="{BB962C8B-B14F-4D97-AF65-F5344CB8AC3E}">
        <p14:creationId xmlns:p14="http://schemas.microsoft.com/office/powerpoint/2010/main" val="16768784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F2C90318-0971-3E10-679D-0F12CA2EB0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286" y="1440315"/>
            <a:ext cx="11865428" cy="5316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5C01511-A223-DA30-9A5B-13DE7491F2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324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4. Ang </a:t>
            </a:r>
            <a:r>
              <a:rPr lang="en-US" sz="40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Kahimtang</a:t>
            </a:r>
            <a:r>
              <a:rPr lang="en-US" sz="40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40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40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Kita Dili </a:t>
            </a:r>
            <a:r>
              <a:rPr lang="en-US" sz="40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Makababag</a:t>
            </a:r>
            <a:r>
              <a:rPr lang="en-US" sz="40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40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40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40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Pagbalik</a:t>
            </a:r>
            <a:r>
              <a:rPr lang="en-US" sz="40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40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40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Anaa </a:t>
            </a:r>
            <a:r>
              <a:rPr lang="en-US" sz="40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40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Dios.</a:t>
            </a:r>
            <a:endParaRPr lang="en-US" sz="8000" dirty="0">
              <a:latin typeface="Britannic Bold" panose="020B0903060703020204" pitchFamily="34" charset="0"/>
              <a:cs typeface="Aharoni" panose="02010803020104030203" pitchFamily="2" charset="-79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228ABE-3DCC-B6A5-9F4A-E259692AC7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01407" y="1690688"/>
            <a:ext cx="5738647" cy="4923471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en-US" sz="48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“Dili </a:t>
            </a:r>
            <a:r>
              <a:rPr lang="en-US" sz="48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malipay</a:t>
            </a:r>
            <a:r>
              <a:rPr lang="en-US" sz="48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ang </a:t>
            </a:r>
            <a:r>
              <a:rPr lang="en-US" sz="48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Ginoo</a:t>
            </a:r>
            <a:r>
              <a:rPr lang="en-US" sz="48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48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kanato</a:t>
            </a:r>
            <a:r>
              <a:rPr lang="en-US" sz="48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48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kon</a:t>
            </a:r>
            <a:r>
              <a:rPr lang="en-US" sz="48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48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pugngan</a:t>
            </a:r>
            <a:r>
              <a:rPr lang="en-US" sz="48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48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nato</a:t>
            </a:r>
            <a:r>
              <a:rPr lang="en-US" sz="48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ang </a:t>
            </a:r>
            <a:r>
              <a:rPr lang="en-US" sz="48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bisan</a:t>
            </a:r>
            <a:r>
              <a:rPr lang="en-US" sz="48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48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unsa</a:t>
            </a:r>
            <a:r>
              <a:rPr lang="en-US" sz="48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, gamay man o </a:t>
            </a:r>
            <a:r>
              <a:rPr lang="en-US" sz="48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dako</a:t>
            </a:r>
            <a:r>
              <a:rPr lang="en-US" sz="48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, </a:t>
            </a:r>
            <a:r>
              <a:rPr lang="en-US" sz="48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nga</a:t>
            </a:r>
            <a:r>
              <a:rPr lang="en-US" sz="48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48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angay</a:t>
            </a:r>
            <a:r>
              <a:rPr lang="en-US" sz="48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48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ibalik</a:t>
            </a:r>
            <a:r>
              <a:rPr lang="en-US" sz="48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48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ngadto</a:t>
            </a:r>
            <a:r>
              <a:rPr lang="en-US" sz="48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Kaniya.” (CS 111.1)</a:t>
            </a:r>
          </a:p>
        </p:txBody>
      </p:sp>
    </p:spTree>
    <p:extLst>
      <p:ext uri="{BB962C8B-B14F-4D97-AF65-F5344CB8AC3E}">
        <p14:creationId xmlns:p14="http://schemas.microsoft.com/office/powerpoint/2010/main" val="35249215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CB7220E2-4FEF-C292-D007-7B89F0E77A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286" y="1440315"/>
            <a:ext cx="11865428" cy="5316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5C01511-A223-DA30-9A5B-13DE7491F2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134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Ang </a:t>
            </a:r>
            <a:r>
              <a:rPr lang="en-US" sz="40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Kahimtang</a:t>
            </a:r>
            <a:r>
              <a:rPr lang="en-US" sz="40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40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40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Kita Dili </a:t>
            </a:r>
            <a:r>
              <a:rPr lang="en-US" sz="40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Makababag</a:t>
            </a:r>
            <a:r>
              <a:rPr lang="en-US" sz="40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40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40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40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Pagbalik</a:t>
            </a:r>
            <a:r>
              <a:rPr lang="en-US" sz="40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40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40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Anaa </a:t>
            </a:r>
            <a:r>
              <a:rPr lang="en-US" sz="40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40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Dios.</a:t>
            </a:r>
            <a:endParaRPr lang="en-US" sz="8000" dirty="0">
              <a:latin typeface="Britannic Bold" panose="020B0903060703020204" pitchFamily="34" charset="0"/>
              <a:cs typeface="Aharoni" panose="02010803020104030203" pitchFamily="2" charset="-79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228ABE-3DCC-B6A5-9F4A-E259692AC7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44055" y="1690688"/>
            <a:ext cx="6217019" cy="516731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r>
              <a:rPr lang="en-US" sz="36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Dili </a:t>
            </a:r>
            <a:r>
              <a:rPr lang="en-US" sz="36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nato</a:t>
            </a:r>
            <a:r>
              <a:rPr lang="en-US" sz="36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6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angay</a:t>
            </a:r>
            <a:r>
              <a:rPr lang="en-US" sz="36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6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isulti</a:t>
            </a:r>
            <a:r>
              <a:rPr lang="en-US" sz="36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6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36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6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atong</a:t>
            </a:r>
            <a:r>
              <a:rPr lang="en-US" sz="36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6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kaugalingon</a:t>
            </a:r>
            <a:r>
              <a:rPr lang="en-US" sz="36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6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nga</a:t>
            </a:r>
            <a:r>
              <a:rPr lang="en-US" sz="36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6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wala</a:t>
            </a:r>
            <a:r>
              <a:rPr lang="en-US" sz="36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6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kitay</a:t>
            </a:r>
            <a:r>
              <a:rPr lang="en-US" sz="36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6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kapasidad</a:t>
            </a:r>
            <a:r>
              <a:rPr lang="en-US" sz="36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6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36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6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paghatag</a:t>
            </a:r>
            <a:r>
              <a:rPr lang="en-US" sz="36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6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tungod</a:t>
            </a:r>
            <a:r>
              <a:rPr lang="en-US" sz="36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kay </a:t>
            </a:r>
            <a:r>
              <a:rPr lang="en-US" sz="36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kulang</a:t>
            </a:r>
            <a:r>
              <a:rPr lang="en-US" sz="36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ang </a:t>
            </a:r>
            <a:r>
              <a:rPr lang="en-US" sz="36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atong</a:t>
            </a:r>
            <a:r>
              <a:rPr lang="en-US" sz="36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6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nabatonan</a:t>
            </a:r>
            <a:r>
              <a:rPr lang="en-US" sz="36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.</a:t>
            </a:r>
          </a:p>
          <a:p>
            <a:r>
              <a:rPr lang="en-US" sz="36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•Dili </a:t>
            </a:r>
            <a:r>
              <a:rPr lang="en-US" sz="36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daghan</a:t>
            </a:r>
            <a:r>
              <a:rPr lang="en-US" sz="36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ang </a:t>
            </a:r>
            <a:r>
              <a:rPr lang="en-US" sz="36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gikinahanglan</a:t>
            </a:r>
            <a:r>
              <a:rPr lang="en-US" sz="36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6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36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Dios </a:t>
            </a:r>
            <a:r>
              <a:rPr lang="en-US" sz="36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gikan</a:t>
            </a:r>
            <a:r>
              <a:rPr lang="en-US" sz="36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6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niadtong</a:t>
            </a:r>
            <a:r>
              <a:rPr lang="en-US" sz="36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6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adunay</a:t>
            </a:r>
            <a:r>
              <a:rPr lang="en-US" sz="36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6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diyutay</a:t>
            </a:r>
            <a:r>
              <a:rPr lang="en-US" sz="36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6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lamang</a:t>
            </a:r>
            <a:r>
              <a:rPr lang="en-US" sz="36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.</a:t>
            </a:r>
          </a:p>
          <a:p>
            <a:r>
              <a:rPr lang="en-US" sz="36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•Ang Iyang </a:t>
            </a:r>
            <a:r>
              <a:rPr lang="en-US" sz="36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gikinahanglan</a:t>
            </a:r>
            <a:r>
              <a:rPr lang="en-US" sz="36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6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mao</a:t>
            </a:r>
            <a:r>
              <a:rPr lang="en-US" sz="36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ang </a:t>
            </a:r>
            <a:r>
              <a:rPr lang="en-US" sz="36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pagkamatinud</a:t>
            </a:r>
            <a:r>
              <a:rPr lang="en-US" sz="36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-anon </a:t>
            </a:r>
            <a:r>
              <a:rPr lang="en-US" sz="36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36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unsay </a:t>
            </a:r>
            <a:r>
              <a:rPr lang="en-US" sz="36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atong</a:t>
            </a:r>
            <a:r>
              <a:rPr lang="en-US" sz="36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6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nabatonan</a:t>
            </a:r>
            <a:r>
              <a:rPr lang="en-US" sz="36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, </a:t>
            </a:r>
            <a:r>
              <a:rPr lang="en-US" sz="36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bisan</a:t>
            </a:r>
            <a:r>
              <a:rPr lang="en-US" sz="36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6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unsa</a:t>
            </a:r>
            <a:r>
              <a:rPr lang="en-US" sz="36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pa </a:t>
            </a:r>
            <a:r>
              <a:rPr lang="en-US" sz="36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kadaghan</a:t>
            </a:r>
            <a:r>
              <a:rPr lang="en-US" sz="36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o </a:t>
            </a:r>
            <a:r>
              <a:rPr lang="en-US" sz="36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kagamay</a:t>
            </a:r>
            <a:r>
              <a:rPr lang="en-US" sz="36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6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niini</a:t>
            </a:r>
            <a:r>
              <a:rPr lang="en-US" sz="36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.</a:t>
            </a:r>
          </a:p>
          <a:p>
            <a:r>
              <a:rPr lang="en-US" sz="36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•Usa </a:t>
            </a:r>
            <a:r>
              <a:rPr lang="en-US" sz="36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36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6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mga</a:t>
            </a:r>
            <a:r>
              <a:rPr lang="en-US" sz="36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6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hinungdan</a:t>
            </a:r>
            <a:r>
              <a:rPr lang="en-US" sz="36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6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nganong</a:t>
            </a:r>
            <a:r>
              <a:rPr lang="en-US" sz="36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6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daghang</a:t>
            </a:r>
            <a:r>
              <a:rPr lang="en-US" sz="36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6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kabus</a:t>
            </a:r>
            <a:r>
              <a:rPr lang="en-US" sz="36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6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nga</a:t>
            </a:r>
            <a:r>
              <a:rPr lang="en-US" sz="36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6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mga</a:t>
            </a:r>
            <a:r>
              <a:rPr lang="en-US" sz="36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6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tawo</a:t>
            </a:r>
            <a:r>
              <a:rPr lang="en-US" sz="36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6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mahimong</a:t>
            </a:r>
            <a:r>
              <a:rPr lang="en-US" sz="36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mas </a:t>
            </a:r>
            <a:r>
              <a:rPr lang="en-US" sz="36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kabus</a:t>
            </a:r>
            <a:r>
              <a:rPr lang="en-US" sz="36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pa </a:t>
            </a:r>
            <a:r>
              <a:rPr lang="en-US" sz="36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mao</a:t>
            </a:r>
            <a:r>
              <a:rPr lang="en-US" sz="36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6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nga</a:t>
            </a:r>
            <a:r>
              <a:rPr lang="en-US" sz="36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6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nagtuo</a:t>
            </a:r>
            <a:r>
              <a:rPr lang="en-US" sz="36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6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sila</a:t>
            </a:r>
            <a:r>
              <a:rPr lang="en-US" sz="36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6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nga</a:t>
            </a:r>
            <a:r>
              <a:rPr lang="en-US" sz="36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6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kadtong</a:t>
            </a:r>
            <a:r>
              <a:rPr lang="en-US" sz="36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6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adunay</a:t>
            </a:r>
            <a:r>
              <a:rPr lang="en-US" sz="36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6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igo</a:t>
            </a:r>
            <a:r>
              <a:rPr lang="en-US" sz="36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6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lamang</a:t>
            </a:r>
            <a:r>
              <a:rPr lang="en-US" sz="36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ang </a:t>
            </a:r>
            <a:r>
              <a:rPr lang="en-US" sz="36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gilauman</a:t>
            </a:r>
            <a:r>
              <a:rPr lang="en-US" sz="36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6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nga</a:t>
            </a:r>
            <a:r>
              <a:rPr lang="en-US" sz="36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6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mohatag</a:t>
            </a:r>
            <a:r>
              <a:rPr lang="en-US" sz="36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, ug </a:t>
            </a:r>
            <a:r>
              <a:rPr lang="en-US" sz="36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nga</a:t>
            </a:r>
            <a:r>
              <a:rPr lang="en-US" sz="36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6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sila</a:t>
            </a:r>
            <a:r>
              <a:rPr lang="en-US" sz="36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6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mismo</a:t>
            </a:r>
            <a:r>
              <a:rPr lang="en-US" sz="36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6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dili</a:t>
            </a:r>
            <a:r>
              <a:rPr lang="en-US" sz="36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6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obligado</a:t>
            </a:r>
            <a:r>
              <a:rPr lang="en-US" sz="36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6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36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6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paghatag</a:t>
            </a:r>
            <a:r>
              <a:rPr lang="en-US" sz="36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173329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6179</TotalTime>
  <Words>1125</Words>
  <Application>Microsoft Macintosh PowerPoint</Application>
  <PresentationFormat>Widescreen</PresentationFormat>
  <Paragraphs>59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Britannic Bold</vt:lpstr>
      <vt:lpstr>Calibri</vt:lpstr>
      <vt:lpstr>Calibri Light</vt:lpstr>
      <vt:lpstr>Office Theme</vt:lpstr>
      <vt:lpstr>Importante nga mga Prinsipyo Bahin sa Pagka-masinabtanon sa Pagdumala sa mga Panalangin sa Diyos</vt:lpstr>
      <vt:lpstr>1. Ang Pagkamanggihatagon Mao ang Balaod sa Langit</vt:lpstr>
      <vt:lpstr>Ang Pagkamanggihatagon Mao ang Balaod sa Langit</vt:lpstr>
      <vt:lpstr>2. Siguroha nga ang imong mga bahandi ibutang lamang sa tipiganan sa Dios.</vt:lpstr>
      <vt:lpstr>Siguroha nga ang imong mga bahandi ibutang lamang sa tipiganan sa Dios.</vt:lpstr>
      <vt:lpstr>3. Ang Ikapulo Usa ka Pagsulay sa Atong Pagkamatinud-anon sa Dios.</vt:lpstr>
      <vt:lpstr>Ang Ikapulo Usa ka Pagsulay sa Atong Pagkamatinud-anon sa Dios.</vt:lpstr>
      <vt:lpstr>4. Ang Kahimtang sa Kita Dili Makababag sa Pagbalik sa Anaa sa Dios.</vt:lpstr>
      <vt:lpstr>Ang Kahimtang sa Kita Dili Makababag sa Pagbalik sa Anaa sa Dios.</vt:lpstr>
      <vt:lpstr>5. Tigdumala sa mga Kabtangan</vt:lpstr>
      <vt:lpstr>Tigdumala sa mga Kabtangan</vt:lpstr>
      <vt:lpstr>6. ang Kakabus Dili Babag sa Pagkamanggihatagon</vt:lpstr>
      <vt:lpstr>Ang Kakabus Dili Babag sa Pagkamanggihatagon</vt:lpstr>
      <vt:lpstr>7. Ayaw Gayod Pagpanuko sa Pagdawat ug Paghangyo og Tabang Gikan sa mga Hentil</vt:lpstr>
      <vt:lpstr>Ayaw Gayod Pagpanuko sa Pagdawat ug Paghangyo og Tabang Gikan sa mga Hentil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Stewardship</dc:title>
  <dc:creator>Ildefonso Baquilabat</dc:creator>
  <cp:lastModifiedBy>Ildefonso Baquilabat</cp:lastModifiedBy>
  <cp:revision>13</cp:revision>
  <dcterms:created xsi:type="dcterms:W3CDTF">2024-05-20T03:28:03Z</dcterms:created>
  <dcterms:modified xsi:type="dcterms:W3CDTF">2026-08-20T06:26:03Z</dcterms:modified>
</cp:coreProperties>
</file>