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4" r:id="rId4"/>
    <p:sldId id="266" r:id="rId5"/>
    <p:sldId id="289" r:id="rId6"/>
    <p:sldId id="283" r:id="rId7"/>
    <p:sldId id="279" r:id="rId8"/>
    <p:sldId id="277" r:id="rId9"/>
    <p:sldId id="290" r:id="rId10"/>
    <p:sldId id="284" r:id="rId11"/>
    <p:sldId id="280" r:id="rId12"/>
    <p:sldId id="267" r:id="rId13"/>
    <p:sldId id="291" r:id="rId14"/>
    <p:sldId id="285" r:id="rId15"/>
    <p:sldId id="281" r:id="rId16"/>
    <p:sldId id="278" r:id="rId17"/>
    <p:sldId id="292" r:id="rId18"/>
    <p:sldId id="282" r:id="rId19"/>
    <p:sldId id="286" r:id="rId20"/>
    <p:sldId id="260" r:id="rId21"/>
    <p:sldId id="288" r:id="rId22"/>
    <p:sldId id="262" r:id="rId23"/>
    <p:sldId id="263" r:id="rId24"/>
    <p:sldId id="271" r:id="rId25"/>
    <p:sldId id="293" r:id="rId26"/>
    <p:sldId id="257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B9A3-47EC-4400-ACB1-96A7A74D876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D4A3-1257-4C83-92B0-42EFF9F0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CFE7D-2F20-40BC-B71A-3115E9AF78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4AE5-DF99-48E2-5E9E-39A33FA6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4135D-43E3-16BE-B526-EB9836E7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5404C-2FE0-410B-CC8F-6F279804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1BB6-A244-54AB-35E8-BFB5F580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F80C-FB17-7783-B7A2-D73C4C9F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56B5-65B5-E960-DE34-C0238B9E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6BDCD-C65D-6F13-274A-5DCBE165C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A6C52-DA45-CFFC-CA85-69C4ADD8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B182A-500E-ED68-F5AC-25AA4A5C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E050A-7B9F-E324-1266-7F58F9F5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9296F-A474-EE27-830D-9709A6A8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B0EF-EFA2-82B9-E0F6-8A02D225A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A5FF-0909-D0D8-FE65-D925D49E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EB01-7304-23B3-FD2F-3213CE60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F8DD4-2036-E281-B18A-21C2E3E6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A55B-9A16-9274-37EA-75BA1795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BE99-AAE8-A67A-3225-8431AD63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8893-19FD-5639-E0B4-4A9162C5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2DF8-2D04-FFFD-0A47-53F3E3AE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59AA2-CC75-6CA6-F938-55ABFF56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1F43-2949-E766-BBCE-8A20C9B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B151-0071-9AF3-2707-7E6E29479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43B5-DF50-8F31-19D9-DCA6171C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D2948-EC96-9B0C-3308-C689756B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3EAC-8FCF-1A1B-D730-C3D3E8F6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355C-FFC8-6A99-00DC-083E9EBB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59F9-5834-D61A-89C9-DD5605E69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1B19E-EDD2-F29D-3C57-55BD9B8F2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53C1B-37D7-0542-220D-FE2C41DF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09304-D564-73A1-827D-BE7B33D2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BD3BE-6ED1-59F2-84D7-A0C18DA0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2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279F-2BEF-0E8A-71E7-D7DDC8BA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EF5C1-27B7-2485-C80E-F56DAA3BF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F77A8-B172-E54D-4295-C2B0E770C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2C9B7-ED5D-6518-478E-C04B9DD4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CEA48-BBA9-0467-ABA0-8C3A3CF8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6FA44-A183-1289-E05D-7DF9C177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29208-0972-95DB-63CD-6502D3A5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2E30D-EBA7-EF3A-2BC7-129F5EB7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EC62-CF7A-C180-9B04-012FF64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77DF3-D9F7-655E-4590-7B2E7E52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4E9B4-EC86-2712-1F9B-0DAA63C7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D8699-8EF5-2627-1D24-2C696EEA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6F793-6FC5-C696-7DEF-3850AEE0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F015D-FA2C-68EE-6CC6-385A6B13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A7AB3-7AA2-E3EE-EFE2-7144272E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A76C-8899-F1DB-8C43-A7E5366D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F277-B978-49BF-3B7A-7682356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211FF-BA12-8D33-0E7A-2344085F4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2948E-CDC2-F9DE-FA37-5A49911F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0E7A6-A866-70ED-A30F-76B656EC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D1AD-F5C2-1AC5-94D3-794218E9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D3FB-3A05-4AF2-036A-2DA1C18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59CD8-022E-F20C-3968-B1A0FAE5E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20355-CE15-2EEA-CB0E-EAC429A5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BB53D-BE76-3D2E-E69A-5A097C71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4D55D-A78A-263D-D565-10B4BB1B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99AD1-40AB-FEE7-1C18-68CB7340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8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FECA6-07E8-5DF6-15BE-23D95A95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F8D98-E364-DD6E-0CAE-B826658CE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D750B-D868-57C5-E057-5540C892D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017F-D57C-4D65-9E42-77B10C4FAD1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F62-7654-8D9E-BE2E-2744ABAD2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F99B-0655-6C8C-B6A3-FD32763A0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82ED-4B24-F50E-0D2D-1A34334F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8388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Biblikanhong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Pagdumala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Pag-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atiman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Pagpadako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5CA62-6B5A-9CE6-A144-90E6313FB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47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Prepared By: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Pastor 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2849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3CEC-0542-BC08-9374-A22F8DB7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8FE0-C259-1CA4-EB63-88F0C225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Pagka-maayong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Impluwensya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BF22-0C76-56FA-F795-EAEE4111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2072639"/>
            <a:ext cx="6954520" cy="4420235"/>
          </a:xfrm>
        </p:spPr>
        <p:txBody>
          <a:bodyPr>
            <a:norm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“Pag-amping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kamo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ninyo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pagdaugdaugon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gamayng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bata…”— Mateo 18:10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82F24-B2F1-A3C7-A9AB-001BAF56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4628833"/>
            <a:ext cx="4500880" cy="210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9363E-5842-1FE1-4AD4-CEF37EE2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2175508"/>
            <a:ext cx="4500880" cy="210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486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5E6A-E79D-F912-D526-99E97D0B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7644-26C0-7C61-A9BC-08359CB1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Pagka-maayong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Impluwensya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459E6-BBD2-0487-D4DD-D817DCA7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825625"/>
            <a:ext cx="6954520" cy="466725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buhat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pulong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gisulti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tinguha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gipanghupot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epekto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kadautan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Prophets and Kings, p. 86 (PK 86.1)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8D160-84CA-97E5-04B9-7BF10E23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4206240"/>
            <a:ext cx="4500880" cy="2499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E9D4C-A118-3B82-3411-F8859023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690688"/>
            <a:ext cx="4500880" cy="2326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65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81ED-0515-7FE6-C31E-3B8E1A11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125"/>
            <a:ext cx="5629275" cy="6127750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Pagdumala sa Pagpanalipod sa mga Bata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320+ Child Protection Concept Stock Photos, Pictures ...">
            <a:extLst>
              <a:ext uri="{FF2B5EF4-FFF2-40B4-BE49-F238E27FC236}">
                <a16:creationId xmlns:a16="http://schemas.microsoft.com/office/drawing/2014/main" id="{04ACE135-5982-B2C9-8EB9-71739254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274321"/>
            <a:ext cx="5629275" cy="6218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7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84AE-48A5-6864-7DD1-35532BBAC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6AB6-087F-C545-11AC-27A90686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Pagdumala sa Pagpanalipod sa mga Bata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5CF2D-5F37-8905-1303-0F9A9E7E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6888480" cy="489299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Ipakita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atubangan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nila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Ipakita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ikaw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nag-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ampo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nagbasa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Bibliya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nagapasaylo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Paghimo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luwas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espirituhanong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palibot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Mag-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ampo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mag-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simba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kamo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kanunay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Bantayi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makahulma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Pag-amping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media,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higala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impluwensya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Ipakita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paghinulsol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grasya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I-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ako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sayop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mangayo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pasaylo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makat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-on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pagpaubos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Palibuti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komunidad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Mga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himsog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magtutudlo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pamilya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komunidad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23EBE-DF01-780F-BBEA-44982291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071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5DB5D-5B78-56D7-E0D7-3BE168154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5463-20B6-7994-0551-AAD2316D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Pagdumala sa Pagpanalipod sa mga Bata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A3E1-3907-F9BC-C0AF-720B8059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6766560" cy="4892991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kabuang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naangot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bata;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palakol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pagdisiplina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magapalayo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kaniya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Proverbio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22:15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4383F-A1C9-2B62-C542-2DE1DE32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605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C4A61-6E11-244F-EB72-1EA3F0AD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54E9-6B04-6202-9B7D-7FCA6B52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Pagdumala sa Pagpanalipod sa mga Bata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913D-D67B-205F-CCFF-73283469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6888480" cy="4892991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ang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madaut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tibuok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tungod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kay ang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ginikanan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magpaningkamot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pagbantay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kanila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Child Guidance, p. 229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“Ayaw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gayud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tugoti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negosyo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kalipay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o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katilingban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kuhaon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kanimo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bililhon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angay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The Adventist Home, p. 186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2EB29-4437-5C3D-5E57-2AFDA2FD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36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713E-C239-A599-8C34-B6D1760A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9C45-B560-880D-3BE8-E5221423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5125"/>
            <a:ext cx="5668011" cy="603567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Pagtudlo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A00CE-952E-E0B4-5202-822BD2A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0" y="843280"/>
            <a:ext cx="5829300" cy="534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218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5798-4047-54AF-B363-E248A3762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A597-9962-41E0-0A71-3412B971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Pagtudlo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76C2-A83D-3643-F270-31ABD72E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513840"/>
            <a:ext cx="6593840" cy="5161279"/>
          </a:xfrm>
        </p:spPr>
        <p:txBody>
          <a:bodyPr>
            <a:norm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Pag-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ila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Tabangi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mabati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gihigugma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gihatagan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bili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gihimo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katuyoan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Gugma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paghigugma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Dios,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paghigugma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pagpakita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kalooy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Tama ug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sayop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Tabangi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masabtan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ngano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tama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sayop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Pagtuo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pagsalig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pag-ampo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pagsalig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Dios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lisod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panahon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Pagpasalamat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Tabangi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mosulti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“salamat.”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6.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Pagkontrol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disiplina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pagkamapailubon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maayong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pagdesisyon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Pagrespeto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pagrespeto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ginikanan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tigulang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awtoridad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kauban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kalainan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pagrespeto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nagatukod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himsog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relasyon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8.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Responsibilidad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serbisyo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pagtabang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-ambit.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560BA-1002-487C-6A1C-2461DD47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962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63C1-DFAA-6AC0-F507-5E581500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1880-19D2-7E4B-967D-425720AA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Pagtudlo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5AD4-DB80-8522-1CE2-38DC5294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513840"/>
            <a:ext cx="6390640" cy="5161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pag-ampingon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paghisguti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dihang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nagalingkod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balay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>
              <a:buFont typeface="+mj-lt"/>
              <a:buAutoNum type="arabicPeriod"/>
            </a:pP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dihang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nagalakat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dalan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>
              <a:buFont typeface="+mj-lt"/>
              <a:buAutoNum type="arabicPeriod"/>
            </a:pP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dihang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nagahigda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ka,</a:t>
            </a:r>
          </a:p>
          <a:p>
            <a:pPr>
              <a:buFont typeface="+mj-lt"/>
              <a:buAutoNum type="arabicPeriod"/>
            </a:pP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dihang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nagatindog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ka.”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Deuteronomio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6:7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B0DF2-4CAC-80B5-B3DE-FB39A40D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80" y="1690688"/>
            <a:ext cx="5281930" cy="4802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674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3400-8D8D-4C12-D2A1-CAE48E90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49BB-B935-C551-F89F-455AE115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Pagtudlo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4656-4850-29CB-5ECF-EA2487BE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513840"/>
            <a:ext cx="6421120" cy="5161279"/>
          </a:xfrm>
        </p:spPr>
        <p:txBody>
          <a:bodyPr>
            <a:norm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balay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unang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eskwelahan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bata, ug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inahan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unang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magtutudlo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bata.”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 Guidance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17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pinakamaagang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tuig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angay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tudluan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leksyon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pagkontrol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pagsumite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 Guidance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67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“Kung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ginikanan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kana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bahin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Adventist Home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217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edukasyon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pagbansay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labing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dungog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misyonaryong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buluhaton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mahimo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buhaton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lalaki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babaye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Counsels to Parents, Teachers, and Students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165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pasagdan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motubo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husto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pagtudlo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kabug-aton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katilingban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 Guidance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229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A216B-C979-5D38-9F64-327A8E5D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80" y="1690688"/>
            <a:ext cx="5281930" cy="4802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08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E8D2-1837-F09E-8998-D364D38C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Tumong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Ning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Leksyona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D1C8-3692-6104-3522-EEE71EB6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Ngano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Nia Kita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Dinhi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Sa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pagtukod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biblikanhong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pundasyon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pagdumala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Sa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pag-ila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balaang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pagsalig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Sa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pagbag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-o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tapat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paningkamot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pag-atiman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pagpadako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kanila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019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C2613-705D-EB46-EDF0-60731348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CDC04-38F5-F992-F75F-63CAD677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2255520"/>
            <a:ext cx="6024880" cy="316992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Ang Bata, Balaang Gasa ug Pagsalig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1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B285A-D6C1-20F1-993D-AB48EE12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1534-BCAF-ACA1-C4B1-422B4898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2. Ang Bata, Balaang Gasa ug Pagsalig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25A5-40AB-C15D-D386-EBFC0DB6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25625"/>
            <a:ext cx="7051040" cy="4667250"/>
          </a:xfrm>
        </p:spPr>
        <p:txBody>
          <a:bodyPr>
            <a:norm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gisalig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pag-atiman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pagpanag-iya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bililhon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mapulihan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Gibutang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pag-atiman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temporaryo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panahon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endParaRPr lang="en-US" sz="36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F81F3-DC42-73CD-67A8-FFC75B83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222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BEFD-AF90-B2F7-97A8-5406958A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Ang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mga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Bata Iya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F57C8-BB90-AAA9-35DD-910D12B2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7335520" cy="4758055"/>
          </a:xfrm>
        </p:spPr>
        <p:txBody>
          <a:bodyPr>
            <a:normAutofit/>
          </a:bodyPr>
          <a:lstStyle/>
          <a:p>
            <a:r>
              <a:rPr lang="it-I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Usa ka Pundamental nga Kamatuoran</a:t>
            </a:r>
          </a:p>
          <a:p>
            <a:r>
              <a:rPr lang="it-IT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Dili una sa ginikanan</a:t>
            </a:r>
          </a:p>
          <a:p>
            <a:r>
              <a:rPr lang="it-IT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Dili una sa simbahan</a:t>
            </a:r>
          </a:p>
          <a:p>
            <a:r>
              <a:rPr lang="it-IT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Dili una sa katilingban</a:t>
            </a:r>
          </a:p>
          <a:p>
            <a:r>
              <a:rPr lang="it-I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Iya sila sa Dios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1038F-B5F5-7248-B619-88942F34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772400" y="1690688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705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2DA1-A534-CB0D-DF2C-3D34141C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Kasayuran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gikan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kang 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DABC-34A6-3B10-E414-2E6B0B70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825625"/>
            <a:ext cx="6990080" cy="4758054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Ellen G.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White“Ang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panulondon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angay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tudloan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Child Guidance, p. 499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pagka-ginikanan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preparasyon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Eternal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katuyoan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lang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kalampusan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yuta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B0704-D220-16A3-8F99-7EA31178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96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F91F9-944B-9FCA-C5A4-65B3D317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2240"/>
            <a:ext cx="11043920" cy="6532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2B13C-49D0-E7C5-A507-77FEA77B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1025525"/>
            <a:ext cx="10515600" cy="221551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3. Ang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Pagka-matinuoron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Nagsugod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Pagkabata</a:t>
            </a:r>
          </a:p>
        </p:txBody>
      </p:sp>
    </p:spTree>
    <p:extLst>
      <p:ext uri="{BB962C8B-B14F-4D97-AF65-F5344CB8AC3E}">
        <p14:creationId xmlns:p14="http://schemas.microsoft.com/office/powerpoint/2010/main" val="212665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06EF9-92BA-D226-C3C4-FCB3C773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44B7-DB95-791D-EEC5-E6FB6C4C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3. Ang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Pagka-matinuoron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Nagsugod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Pagkabata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DB1E-FAD5-7035-81ED-ABD1BCB6B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25624"/>
            <a:ext cx="7132320" cy="4839335"/>
          </a:xfrm>
        </p:spPr>
        <p:txBody>
          <a:bodyPr>
            <a:normAutofit lnSpcReduction="10000"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Ngano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Importante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Mga Unang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Tuig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Nagsugod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pagtukod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kinaiya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pagkabata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Ang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batasan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bili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nagatamasa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gamot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sayo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panahon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Ang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unang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impresyon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kasagaran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magpabilin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tibuok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4C19B-7E71-D181-4BA3-A34BC67B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128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5D43-E365-AA3F-81F0-B98EBD43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Unang Pito ka Tuig: Pagporma sa Kinaiya</a:t>
            </a:r>
            <a:endParaRPr lang="en-US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891E-4E36-414D-6215-D25E3417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5624"/>
            <a:ext cx="6969760" cy="4758055"/>
          </a:xfrm>
        </p:spPr>
        <p:txBody>
          <a:bodyPr>
            <a:normAutofit fontScale="92500"/>
          </a:bodyPr>
          <a:lstStyle/>
          <a:p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leksyon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makat-unan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unang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pito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tuig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mas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dako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epekto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pagtukod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kinaiya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kaysa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tanan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makat-unan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umaabot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0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i="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tuig</a:t>
            </a:r>
            <a:r>
              <a:rPr lang="en-U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Child Guidance, p. 193.1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566EB-10BC-2A13-01B5-DFC56FDC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656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2A66-42B7-63E9-1FFD-569BBB76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Teksto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Pagtapos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FF61-9850-6EBD-7427-97C45832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5624"/>
            <a:ext cx="6776720" cy="4758055"/>
          </a:xfrm>
        </p:spPr>
        <p:txBody>
          <a:bodyPr>
            <a:normAutofit/>
          </a:bodyPr>
          <a:lstStyle/>
          <a:p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Salmo 127:3“Ang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panulondon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…”</a:t>
            </a:r>
          </a:p>
          <a:p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Sila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simbahan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saksi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mag-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alagad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umaabot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4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77B24-A5A7-9005-E56F-32CEEF78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779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B13B3-1C94-C0DB-3098-E2E888B1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05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2C015-28FE-175B-0544-09357CD0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20" y="1442720"/>
            <a:ext cx="8270240" cy="362712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1.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Biblikanhong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ug Ellen White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nga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Pundasyon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Pag-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atiman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mga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Bata</a:t>
            </a:r>
          </a:p>
        </p:txBody>
      </p:sp>
    </p:spTree>
    <p:extLst>
      <p:ext uri="{BB962C8B-B14F-4D97-AF65-F5344CB8AC3E}">
        <p14:creationId xmlns:p14="http://schemas.microsoft.com/office/powerpoint/2010/main" val="349315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6456-C1B2-9918-4078-10B43B77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720725"/>
            <a:ext cx="6558280" cy="5233035"/>
          </a:xfrm>
        </p:spPr>
        <p:txBody>
          <a:bodyPr>
            <a:normAutofit/>
          </a:bodyPr>
          <a:lstStyle/>
          <a:p>
            <a:pPr algn="ctr"/>
            <a:r>
              <a:rPr lang="sv-S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A. Pagka-maayong Pagdumala sa Oras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9E57F-D635-382A-4963-8CE86F13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0" y="1381760"/>
            <a:ext cx="4556760" cy="4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E6CE-453C-E968-0E5B-6B122D56B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35C6-40C3-0565-7224-3DD365C9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A. Pagka-maayong Pagdumala sa Oras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A7FD-941C-C8F6-62E6-B9D0A744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983581"/>
            <a:ext cx="6568440" cy="450929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Usa ka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Espirituhanong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Pamuhunan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Presensya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mas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labaw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kaysa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Pagtagad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mas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lawom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mas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makahuluganon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komunikasyon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Pagka-andam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/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Pagkanaa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planadong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pagbisita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kanunay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komunikasyon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D921B-5F2A-0F9D-F61C-6ACB7CF6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1825625"/>
            <a:ext cx="5007610" cy="466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623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BFD0-F434-20D5-7FB8-7DB638963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DAE8-8264-394B-56B0-29EF7B88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Kasayuran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gikan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Bibliya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B89B-84FF-BC91-F235-D276D8BF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983581"/>
            <a:ext cx="6568440" cy="4509294"/>
          </a:xfrm>
        </p:spPr>
        <p:txBody>
          <a:bodyPr>
            <a:normAutofit/>
          </a:bodyPr>
          <a:lstStyle/>
          <a:p>
            <a:r>
              <a:rPr lang="sv-S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“Tudloi ang bata sa dalan nga angay niyang lakton; ug sa dihang siya magulang na, dili siya mobiya niini.”— Proverbio 22:6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17491-3784-5AC5-5B9E-390DE836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1825625"/>
            <a:ext cx="5007610" cy="466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949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93EFA-4738-3931-D84F-3D0A1E47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B5DD-34B9-9669-B461-33D81B00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Kasayuran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gikan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kang 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633D-5197-5DAB-D435-D67B61FE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690688"/>
            <a:ext cx="6568440" cy="4960143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Usa ka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Espirituhanong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Pamuhunan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Amahan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… Pinaagi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pagkunhod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husto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kanila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gikuha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kanila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edukasyon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angay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nilang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madawat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kanimo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The Adventist Home, p. 191 (AH 191.3)“</a:t>
            </a:r>
          </a:p>
          <a:p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Inahan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… Ayaw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gayud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ayaw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gayud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pasagdi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inyong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 Ayaw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tugoti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mohatag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babag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tali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kanimo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labing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maayo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kaayohan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The Adventist Home, p. 191–192 (AH 191.4)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DC5B1-8AEF-0F2B-AB0B-E95C5CF3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1825625"/>
            <a:ext cx="5007610" cy="466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821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5120-4755-45A9-F9A0-5738019B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2A52-3B4D-7B9B-AA6B-1DE8A97A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0720" cy="210312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Pagka-maayong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Impluwensya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4E515-DAC8-A528-613E-4E4373D4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2479040"/>
            <a:ext cx="5486400" cy="4226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6776D-456E-179B-36D8-C9A27CC3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468880"/>
            <a:ext cx="5323840" cy="420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479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3349D-4393-EEBE-12EB-D4CF5352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8C0-0D7E-9CC4-289E-7E8012AB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52399"/>
            <a:ext cx="110744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Pagka-maayong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Pagdumala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Impluwensya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FCDA-82EE-84CF-E15E-C0E07FC5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825625"/>
            <a:ext cx="6954520" cy="466725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pagtuo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kasagaran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makuha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itudlo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buhi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sermon.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bata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mosundog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pa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nila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masabtan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Ang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pagkama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-consistent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nagatukod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pagsalig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seguridad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6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A779E-7DBE-726D-63DD-AB003413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4206240"/>
            <a:ext cx="4500880" cy="2499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E6D7D-A91D-B37B-B632-C3ABF689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690688"/>
            <a:ext cx="4500880" cy="2326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31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1246</Words>
  <Application>Microsoft Office PowerPoint</Application>
  <PresentationFormat>Widescreen</PresentationFormat>
  <Paragraphs>92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Britannic Bold</vt:lpstr>
      <vt:lpstr>Calibri</vt:lpstr>
      <vt:lpstr>Calibri Light</vt:lpstr>
      <vt:lpstr>Office Theme</vt:lpstr>
      <vt:lpstr>Biblikanhong Pagdumala sa Pag-atiman ug Pagpadako sa mga Bata</vt:lpstr>
      <vt:lpstr>Tumong Ning Leksyona</vt:lpstr>
      <vt:lpstr>1. Biblikanhong ug Ellen White nga Pundasyon sa Pag-atiman sa mga Bata</vt:lpstr>
      <vt:lpstr>A. Pagka-maayong Pagdumala sa Oras</vt:lpstr>
      <vt:lpstr>A. Pagka-maayong Pagdumala sa Oras</vt:lpstr>
      <vt:lpstr>Kasayuran gikan sa Bibliya</vt:lpstr>
      <vt:lpstr>Kasayuran gikan kang Ellen G. White</vt:lpstr>
      <vt:lpstr>B. Pagka-maayong Pagdumala sa Impluwensya</vt:lpstr>
      <vt:lpstr>B. Pagka-maayong Pagdumala sa Impluwensya</vt:lpstr>
      <vt:lpstr>B. Pagka-maayong Pagdumala sa Impluwensya</vt:lpstr>
      <vt:lpstr>B. Pagka-maayong Pagdumala sa Impluwensya</vt:lpstr>
      <vt:lpstr>C. Pagdumala sa Pagpanalipod sa mga Bata</vt:lpstr>
      <vt:lpstr>C. Pagdumala sa Pagpanalipod sa mga Bata</vt:lpstr>
      <vt:lpstr>C. Pagdumala sa Pagpanalipod sa mga Bata</vt:lpstr>
      <vt:lpstr>C. Pagdumala sa Pagpanalipod sa mga Bata</vt:lpstr>
      <vt:lpstr>D. Pagdumala sa Pagtudlo</vt:lpstr>
      <vt:lpstr>D. Pagdumala sa Pagtudlo</vt:lpstr>
      <vt:lpstr>D. Pagdumala sa Pagtudlo</vt:lpstr>
      <vt:lpstr>D. Pagdumala sa Pagtudlo</vt:lpstr>
      <vt:lpstr>2. Ang Bata, Balaang Gasa ug Pagsalig</vt:lpstr>
      <vt:lpstr>2. Ang Bata, Balaang Gasa ug Pagsalig</vt:lpstr>
      <vt:lpstr>Ang mga Bata Iya sa Dios</vt:lpstr>
      <vt:lpstr>Kasayuran gikan kang Ellen G. White</vt:lpstr>
      <vt:lpstr>3. Ang Pagka-matinuoron Nagsugod sa Pagkabata</vt:lpstr>
      <vt:lpstr>3. Ang Pagka-matinuoron Nagsugod sa Pagkabata</vt:lpstr>
      <vt:lpstr>Unang Pito ka Tuig: Pagporma sa Kinaiya</vt:lpstr>
      <vt:lpstr>Teksto sa Pagtapos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9</cp:revision>
  <dcterms:created xsi:type="dcterms:W3CDTF">2026-02-03T08:04:13Z</dcterms:created>
  <dcterms:modified xsi:type="dcterms:W3CDTF">2026-02-05T07:59:39Z</dcterms:modified>
</cp:coreProperties>
</file>