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4" r:id="rId4"/>
    <p:sldId id="266" r:id="rId5"/>
    <p:sldId id="289" r:id="rId6"/>
    <p:sldId id="283" r:id="rId7"/>
    <p:sldId id="279" r:id="rId8"/>
    <p:sldId id="277" r:id="rId9"/>
    <p:sldId id="290" r:id="rId10"/>
    <p:sldId id="284" r:id="rId11"/>
    <p:sldId id="280" r:id="rId12"/>
    <p:sldId id="267" r:id="rId13"/>
    <p:sldId id="291" r:id="rId14"/>
    <p:sldId id="285" r:id="rId15"/>
    <p:sldId id="281" r:id="rId16"/>
    <p:sldId id="278" r:id="rId17"/>
    <p:sldId id="292" r:id="rId18"/>
    <p:sldId id="282" r:id="rId19"/>
    <p:sldId id="286" r:id="rId20"/>
    <p:sldId id="260" r:id="rId21"/>
    <p:sldId id="288" r:id="rId22"/>
    <p:sldId id="262" r:id="rId23"/>
    <p:sldId id="263" r:id="rId24"/>
    <p:sldId id="271" r:id="rId25"/>
    <p:sldId id="293" r:id="rId26"/>
    <p:sldId id="257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B9A3-47EC-4400-ACB1-96A7A74D876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4D4A3-1257-4C83-92B0-42EFF9F0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CFE7D-2F20-40BC-B71A-3115E9AF78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6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4AE5-DF99-48E2-5E9E-39A33FA6A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4135D-43E3-16BE-B526-EB9836E7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5404C-2FE0-410B-CC8F-6F2798041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C1BB6-A244-54AB-35E8-BFB5F580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CF80C-FB17-7783-B7A2-D73C4C9F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6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56B5-65B5-E960-DE34-C0238B9E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6BDCD-C65D-6F13-274A-5DCBE165C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A6C52-DA45-CFFC-CA85-69C4ADD8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B182A-500E-ED68-F5AC-25AA4A5C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E050A-7B9F-E324-1266-7F58F9F5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4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69296F-A474-EE27-830D-9709A6A88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0B0EF-EFA2-82B9-E0F6-8A02D225A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4A5FF-0909-D0D8-FE65-D925D49E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3EB01-7304-23B3-FD2F-3213CE60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F8DD4-2036-E281-B18A-21C2E3E6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6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A55B-9A16-9274-37EA-75BA1795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BE99-AAE8-A67A-3225-8431AD63D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68893-19FD-5639-E0B4-4A9162C5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2DF8-2D04-FFFD-0A47-53F3E3AE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59AA2-CC75-6CA6-F938-55ABFF56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1F43-2949-E766-BBCE-8A20C9B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0B151-0071-9AF3-2707-7E6E29479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43B5-DF50-8F31-19D9-DCA6171C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D2948-EC96-9B0C-3308-C689756B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53EAC-8FCF-1A1B-D730-C3D3E8F6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5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355C-FFC8-6A99-00DC-083E9EBB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F59F9-5834-D61A-89C9-DD5605E69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1B19E-EDD2-F29D-3C57-55BD9B8F2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53C1B-37D7-0542-220D-FE2C41DF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09304-D564-73A1-827D-BE7B33D2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BD3BE-6ED1-59F2-84D7-A0C18DA0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2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279F-2BEF-0E8A-71E7-D7DDC8BA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EF5C1-27B7-2485-C80E-F56DAA3BF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F77A8-B172-E54D-4295-C2B0E770C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2C9B7-ED5D-6518-478E-C04B9DD4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CEA48-BBA9-0467-ABA0-8C3A3CF8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6FA44-A183-1289-E05D-7DF9C177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29208-0972-95DB-63CD-6502D3A5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02E30D-EBA7-EF3A-2BC7-129F5EB7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7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EC62-CF7A-C180-9B04-012FF643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77DF3-D9F7-655E-4590-7B2E7E52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4E9B4-EC86-2712-1F9B-0DAA63C7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D8699-8EF5-2627-1D24-2C696EEA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1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6F793-6FC5-C696-7DEF-3850AEE0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F015D-FA2C-68EE-6CC6-385A6B13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A7AB3-7AA2-E3EE-EFE2-7144272E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A76C-8899-F1DB-8C43-A7E5366D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5F277-B978-49BF-3B7A-76823569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211FF-BA12-8D33-0E7A-2344085F4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2948E-CDC2-F9DE-FA37-5A49911F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0E7A6-A866-70ED-A30F-76B656EC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4D1AD-F5C2-1AC5-94D3-794218E9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1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D3FB-3A05-4AF2-036A-2DA1C18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359CD8-022E-F20C-3968-B1A0FAE5E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20355-CE15-2EEA-CB0E-EAC429A51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BB53D-BE76-3D2E-E69A-5A097C71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017F-D57C-4D65-9E42-77B10C4FAD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4D55D-A78A-263D-D565-10B4BB1B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99AD1-40AB-FEE7-1C18-68CB7340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8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BFECA6-07E8-5DF6-15BE-23D95A95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F8D98-E364-DD6E-0CAE-B826658CE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D750B-D868-57C5-E057-5540C892D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017F-D57C-4D65-9E42-77B10C4FAD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FF62-7654-8D9E-BE2E-2744ABAD2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3F99B-0655-6C8C-B6A3-FD32763A0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E61AE-E5E6-4D66-A546-0377B52F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82ED-4B24-F50E-0D2D-1A34334F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583883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Entrusted by God: Biblical Stewardship in Nurturing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5CA62-6B5A-9CE6-A144-90E6313FB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147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Prepared By: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Pastor Ildefonso A. Baquilabat</a:t>
            </a:r>
          </a:p>
        </p:txBody>
      </p:sp>
    </p:spTree>
    <p:extLst>
      <p:ext uri="{BB962C8B-B14F-4D97-AF65-F5344CB8AC3E}">
        <p14:creationId xmlns:p14="http://schemas.microsoft.com/office/powerpoint/2010/main" val="328490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03CEC-0542-BC08-9374-A22F8DB7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48FE0-C259-1CA4-EB63-88F0C225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B. Stewardship of Influence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BF22-0C76-56FA-F795-EAEE4111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" y="2072639"/>
            <a:ext cx="6954520" cy="4420235"/>
          </a:xfrm>
        </p:spPr>
        <p:txBody>
          <a:bodyPr>
            <a:norm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“Take heed that ye </a:t>
            </a:r>
            <a:r>
              <a:rPr lang="en-US" sz="5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despise not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one of these little ones…”</a:t>
            </a:r>
          </a:p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— Matthew 18:10 (KJV)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82F24-B2F1-A3C7-A9AB-001BAF56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4628833"/>
            <a:ext cx="4500880" cy="2107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9363E-5842-1FE1-4AD4-CEF37EE28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2175508"/>
            <a:ext cx="4500880" cy="2107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486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45E6A-E79D-F912-D526-99E97D0B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7644-26C0-7C61-A9BC-08359CB1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B. Stewardship of Influence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459E6-BBD2-0487-D4DD-D817DCA7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" y="1825625"/>
            <a:ext cx="6954520" cy="466725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Every act of life, every word spoken, every motive cherished</a:t>
            </a:r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has its effect for good or for evil.”— Prophets and Kings, p. 86 (also cited as PK 86.1)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8D160-84CA-97E5-04B9-7BF10E23B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4206240"/>
            <a:ext cx="4500880" cy="2499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0E9D4C-A118-3B82-3411-F8859023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1690688"/>
            <a:ext cx="4500880" cy="2326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8656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81ED-0515-7FE6-C31E-3B8E1A11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125"/>
            <a:ext cx="5629275" cy="612775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C. Stewardship of Protection</a:t>
            </a:r>
          </a:p>
        </p:txBody>
      </p:sp>
      <p:pic>
        <p:nvPicPr>
          <p:cNvPr id="1026" name="Picture 2" descr="320+ Child Protection Concept Stock Photos, Pictures ...">
            <a:extLst>
              <a:ext uri="{FF2B5EF4-FFF2-40B4-BE49-F238E27FC236}">
                <a16:creationId xmlns:a16="http://schemas.microsoft.com/office/drawing/2014/main" id="{04ACE135-5982-B2C9-8EB9-71739254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274321"/>
            <a:ext cx="5629275" cy="6218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7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C84AE-48A5-6864-7DD1-35532BBAC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6AB6-087F-C545-11AC-27A90686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C. Stewardship of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5CF2D-5F37-8905-1303-0F9A9E7E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825624"/>
            <a:ext cx="6888480" cy="4892991"/>
          </a:xfrm>
        </p:spPr>
        <p:txBody>
          <a:bodyPr>
            <a:norm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Live the faith in front of them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Show them that you pray, you read the Bible and you forgive others.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Create a safe spiritual environment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 Pray together, worship regularly.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4. </a:t>
            </a:r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Guard what shapes their hearts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 Be mindful of media, friendships, and influences.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5. </a:t>
            </a:r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Model repentance and grace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 admit mistakes and ask forgiveness, children learn humility.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8. </a:t>
            </a:r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Surround them with a faith community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 Healthy mentors, family, and community.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23EBE-DF01-780F-BBEA-44982291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440" y="1825624"/>
            <a:ext cx="4865370" cy="4892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071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5DB5D-5B78-56D7-E0D7-3BE168154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5463-20B6-7994-0551-AAD2316D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C. Stewardship of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4A3E1-3907-F9BC-C0AF-720B8059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825624"/>
            <a:ext cx="6888480" cy="4892991"/>
          </a:xfrm>
        </p:spPr>
        <p:txBody>
          <a:bodyPr>
            <a:norm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“Foolishness is bound in the heart of a child; </a:t>
            </a:r>
            <a:r>
              <a:rPr lang="en-US" sz="4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but the rod of correction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shall drive it far from him.”— Proverbs 22:15 (KJV).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4383F-A1C9-2B62-C542-2DE1DE32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440" y="1825624"/>
            <a:ext cx="4865370" cy="4892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6053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C4A61-6E11-244F-EB72-1EA3F0AD7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54E9-6B04-6202-9B7D-7FCA6B52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C. Stewardship of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4913D-D67B-205F-CCFF-732834694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825624"/>
            <a:ext cx="6888480" cy="4892991"/>
          </a:xfrm>
        </p:spPr>
        <p:txBody>
          <a:bodyPr>
            <a:norm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“Many children are ruined for life because 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parents do not take the trouble to watch over them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.”— Child Guidance, p. 229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Never allow business, pleasure, or society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 steal from you the precious hours that should be given to your children.”— The Adventist Home, p. 186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2EB29-4437-5C3D-5E57-2AFDA2FDE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440" y="1825624"/>
            <a:ext cx="4865370" cy="4892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368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5713E-C239-A599-8C34-B6D1760AC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9C45-B560-880D-3BE8-E5221423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65125"/>
            <a:ext cx="5668011" cy="603567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D. Stewardship of Teaching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A00CE-952E-E0B4-5202-822BD2A1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50" y="843280"/>
            <a:ext cx="5829300" cy="5344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218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05798-4047-54AF-B363-E248A3762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A597-9962-41E0-0A71-3412B971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D. Stewardship of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76C2-A83D-3643-F270-31ABD72EE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513840"/>
            <a:ext cx="6593840" cy="516127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2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Identity</a:t>
            </a:r>
            <a:r>
              <a:rPr lang="en-US" sz="2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Help them feel that they are loved, valued, and created with purpose.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Love and kindness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 How to love God, love people, and show compassion.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sz="2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Right and wrong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 Help them understand 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why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something is right or wrong. 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4. </a:t>
            </a:r>
            <a:r>
              <a:rPr lang="en-US" sz="2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Faith and trust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 Teach them to pray, to trust God in hard times,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5. </a:t>
            </a:r>
            <a:r>
              <a:rPr lang="en-US" sz="2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Gratitude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- Help them recognize blessings and say thank you.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6. </a:t>
            </a:r>
            <a:r>
              <a:rPr lang="en-US" sz="2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Self-control and discipline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 Teach patience, obedience, and wise decision-making.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8. </a:t>
            </a:r>
            <a:r>
              <a:rPr lang="en-US" sz="2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Respect for others-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Teach respect for parents, elders, authority, peers, and differences. Respect builds healthy relationships.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9. </a:t>
            </a:r>
            <a:r>
              <a:rPr lang="en-US" sz="2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Responsibility and service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 Teach them to help, serve, and contribute.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560BA-1002-487C-6A1C-2461DD479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440" y="1825624"/>
            <a:ext cx="4865370" cy="4892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962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763C1-DFAA-6AC0-F507-5E581500C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1880-19D2-7E4B-967D-425720AA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D. Stewardship of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E5AD4-DB80-8522-1CE2-38DC52946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513840"/>
            <a:ext cx="6390640" cy="5161279"/>
          </a:xfrm>
        </p:spPr>
        <p:txBody>
          <a:bodyPr>
            <a:norm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“And thou shalt teach them diligently unto thy children, 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and shalt talk of them</a:t>
            </a:r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</a:p>
          <a:p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when thou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sittest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in thine house</a:t>
            </a:r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and when thou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walkest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by the way,</a:t>
            </a:r>
          </a:p>
          <a:p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and when thou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liest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down</a:t>
            </a:r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4. 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and when thou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risest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up</a:t>
            </a:r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— Deuteronomy 6:7 (KJV)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B0DF2-4CAC-80B5-B3DE-FB39A40D4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880" y="1690688"/>
            <a:ext cx="5281930" cy="4802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6749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53400-8D8D-4C12-D2A1-CAE48E904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49BB-B935-C551-F89F-455AE115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D. Stewardship of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34656-4850-29CB-5ECF-EA2487BE1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513840"/>
            <a:ext cx="6421120" cy="5161279"/>
          </a:xfrm>
        </p:spPr>
        <p:txBody>
          <a:bodyPr>
            <a:normAutofit/>
          </a:bodyPr>
          <a:lstStyle/>
          <a:p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“The home is the child’s first school, and the </a:t>
            </a:r>
            <a:r>
              <a:rPr lang="en-US" sz="21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mother is the child’s first teacher.”</a:t>
            </a:r>
            <a:r>
              <a:rPr lang="en-US" sz="2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Child Guidance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p. 17</a:t>
            </a:r>
          </a:p>
          <a:p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“From the earliest years </a:t>
            </a:r>
            <a:r>
              <a:rPr lang="en-US" sz="21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children should be taught lessons of obedience, self-control, and submission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.”— </a:t>
            </a:r>
            <a:r>
              <a:rPr lang="en-US" sz="2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Child Guidance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p. 67</a:t>
            </a:r>
          </a:p>
          <a:p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“What parents are, that, to a great extent, </a:t>
            </a:r>
            <a:r>
              <a:rPr lang="en-US" sz="21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children will be</a:t>
            </a:r>
            <a:r>
              <a:rPr lang="en-US" sz="2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” — </a:t>
            </a:r>
            <a:r>
              <a:rPr lang="en-US" sz="2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Adventist Home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p. 217</a:t>
            </a:r>
          </a:p>
          <a:p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“The education and training of children is the </a:t>
            </a:r>
            <a:r>
              <a:rPr lang="en-US" sz="21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noblest missionary work 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that any man or woman can undertake.”— </a:t>
            </a:r>
            <a:r>
              <a:rPr lang="en-US" sz="2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Counsels to Parents, Teachers, and Students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p. 165</a:t>
            </a:r>
          </a:p>
          <a:p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“Children left to grow up without proper instruction </a:t>
            </a:r>
            <a:r>
              <a:rPr lang="en-US" sz="21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are a burden to society</a:t>
            </a:r>
            <a:r>
              <a:rPr lang="en-US" sz="21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 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Child Guidance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p. 229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A216B-C979-5D38-9F64-327A8E5D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880" y="1690688"/>
            <a:ext cx="5281930" cy="4802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08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E8D2-1837-F09E-8998-D364D38C5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Purpose of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4D1C8-3692-6104-3522-EEE71EB6E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Why Are We Here?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 establish a </a:t>
            </a:r>
            <a:r>
              <a:rPr lang="en-US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biblical foundation for child stewardship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 recognize </a:t>
            </a:r>
            <a:r>
              <a:rPr lang="en-US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children as God’s sacred trust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 renew our </a:t>
            </a:r>
            <a:r>
              <a:rPr lang="en-US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commitment to faithful nurturing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92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1C2613-705D-EB46-EDF0-607313485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CDC04-38F5-F992-F75F-63CAD677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" y="2255520"/>
            <a:ext cx="6024880" cy="316992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Children are A Sacred Trust</a:t>
            </a:r>
          </a:p>
        </p:txBody>
      </p:sp>
    </p:spTree>
    <p:extLst>
      <p:ext uri="{BB962C8B-B14F-4D97-AF65-F5344CB8AC3E}">
        <p14:creationId xmlns:p14="http://schemas.microsoft.com/office/powerpoint/2010/main" val="10941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B285A-D6C1-20F1-993D-AB48EE12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1534-BCAF-ACA1-C4B1-422B4898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2. A Sacred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925A5-40AB-C15D-D386-EBFC0DB6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825625"/>
            <a:ext cx="7051040" cy="4667250"/>
          </a:xfrm>
        </p:spPr>
        <p:txBody>
          <a:bodyPr>
            <a:norm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Children Are </a:t>
            </a:r>
            <a:r>
              <a:rPr lang="en-US" sz="4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Entrusted, Not Owned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Children are </a:t>
            </a:r>
            <a:r>
              <a:rPr lang="en-US" sz="4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priceless and irreplaceable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God places them in </a:t>
            </a:r>
            <a:r>
              <a:rPr lang="en-US" sz="4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human care temporarily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F81F3-DC42-73CD-67A8-FFC75B83C8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14" r="5517"/>
          <a:stretch>
            <a:fillRect/>
          </a:stretch>
        </p:blipFill>
        <p:spPr>
          <a:xfrm>
            <a:off x="7559040" y="1825624"/>
            <a:ext cx="4277360" cy="4758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222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BEFD-AF90-B2F7-97A8-5406958A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Children Belong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F57C8-BB90-AAA9-35DD-910D12B2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825624"/>
            <a:ext cx="7335520" cy="4758055"/>
          </a:xfrm>
        </p:spPr>
        <p:txBody>
          <a:bodyPr>
            <a:norm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Foundational Truth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Not first to </a:t>
            </a:r>
            <a:r>
              <a:rPr lang="en-US" sz="48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parents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Not first to </a:t>
            </a:r>
            <a:r>
              <a:rPr lang="en-US" sz="48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church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Not first to </a:t>
            </a:r>
            <a:r>
              <a:rPr lang="en-US" sz="48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society</a:t>
            </a:r>
          </a:p>
          <a:p>
            <a:r>
              <a:rPr lang="en-US" sz="48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They belong to God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1038F-B5F5-7248-B619-88942F34D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14" r="5517"/>
          <a:stretch>
            <a:fillRect/>
          </a:stretch>
        </p:blipFill>
        <p:spPr>
          <a:xfrm>
            <a:off x="7772400" y="1690688"/>
            <a:ext cx="4277360" cy="4758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7052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2DA1-A534-CB0D-DF2C-3D34141C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Spirit of Prophecy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4DABC-34A6-3B10-E414-2E6B0B703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825625"/>
            <a:ext cx="6990080" cy="4758054"/>
          </a:xfrm>
        </p:spPr>
        <p:txBody>
          <a:bodyPr>
            <a:norm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Ellen G. White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“Children are the heritage of the Lord, and they are to be trained for His service.” </a:t>
            </a:r>
            <a:r>
              <a:rPr lang="en-US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(Child Guidance, p. 499)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Parenting is preparation for God’s service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Eternal purpose, not just earthly success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B0704-D220-16A3-8F99-7EA3117813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14" r="5517"/>
          <a:stretch>
            <a:fillRect/>
          </a:stretch>
        </p:blipFill>
        <p:spPr>
          <a:xfrm>
            <a:off x="7559040" y="1825624"/>
            <a:ext cx="4277360" cy="4758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1966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9F91F9-944B-9FCA-C5A4-65B3D317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42240"/>
            <a:ext cx="11043920" cy="6532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62B13C-49D0-E7C5-A507-77FEA77B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360" y="1025525"/>
            <a:ext cx="10515600" cy="2215515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3. Faithfulness Begins Early</a:t>
            </a:r>
          </a:p>
        </p:txBody>
      </p:sp>
    </p:spTree>
    <p:extLst>
      <p:ext uri="{BB962C8B-B14F-4D97-AF65-F5344CB8AC3E}">
        <p14:creationId xmlns:p14="http://schemas.microsoft.com/office/powerpoint/2010/main" val="2126650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06EF9-92BA-D226-C3C4-FCB3C7734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44B7-DB95-791D-EEC5-E6FB6C4C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3. Faithfulness Begins Early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DB1E-FAD5-7035-81ED-ABD1BCB6B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825624"/>
            <a:ext cx="7132320" cy="4839335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Why the Early Years Matter?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Character formation starts young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Habits and values take root early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Early impressions often last a 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4C19B-7E71-D181-4BA3-A34BC67B99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14" r="5517"/>
          <a:stretch>
            <a:fillRect/>
          </a:stretch>
        </p:blipFill>
        <p:spPr>
          <a:xfrm>
            <a:off x="7559040" y="1825624"/>
            <a:ext cx="4277360" cy="4758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81283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5D43-E365-AA3F-81F0-B98EBD43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First Seven years – </a:t>
            </a:r>
            <a: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Character Forming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891E-4E36-414D-6215-D25E3417C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825624"/>
            <a:ext cx="6969760" cy="4758055"/>
          </a:xfrm>
        </p:spPr>
        <p:txBody>
          <a:bodyPr>
            <a:normAutofit/>
          </a:bodyPr>
          <a:lstStyle/>
          <a:p>
            <a:r>
              <a:rPr lang="en-US" sz="4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lessons that the child learns during the </a:t>
            </a:r>
            <a:r>
              <a:rPr lang="en-US" sz="44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first seven years </a:t>
            </a:r>
            <a:r>
              <a:rPr lang="en-US" sz="4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of life have more to do with forming his character </a:t>
            </a:r>
            <a:r>
              <a:rPr lang="en-US" sz="4400" i="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than all that it learns in future years</a:t>
            </a:r>
            <a:r>
              <a:rPr lang="en-US" sz="4400" i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CG 193.1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566EB-10BC-2A13-01B5-DFC56FDC00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414" r="5517"/>
          <a:stretch>
            <a:fillRect/>
          </a:stretch>
        </p:blipFill>
        <p:spPr>
          <a:xfrm>
            <a:off x="7559040" y="1825624"/>
            <a:ext cx="4277360" cy="4758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6568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2A66-42B7-63E9-1FFD-569BBB76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Closing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7FF61-9850-6EBD-7427-97C45832F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25624"/>
            <a:ext cx="6776720" cy="4758055"/>
          </a:xfrm>
        </p:spPr>
        <p:txBody>
          <a:bodyPr>
            <a:norm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Psalm 127:3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“Children are the heritage of the Lord…”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They are the church, witnesses, and servants of tomorrow.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77B24-A5A7-9005-E56F-32CEEF7827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14" r="5517"/>
          <a:stretch>
            <a:fillRect/>
          </a:stretch>
        </p:blipFill>
        <p:spPr>
          <a:xfrm>
            <a:off x="7559040" y="1825624"/>
            <a:ext cx="4277360" cy="4758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779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DB13B3-1C94-C0DB-3098-E2E888B14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05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12C015-28FE-175B-0544-09357CD0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440" y="1717040"/>
            <a:ext cx="8270240" cy="362712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1. Biblical and Ellen White Foundation for Child Stewardship</a:t>
            </a:r>
          </a:p>
        </p:txBody>
      </p:sp>
    </p:spTree>
    <p:extLst>
      <p:ext uri="{BB962C8B-B14F-4D97-AF65-F5344CB8AC3E}">
        <p14:creationId xmlns:p14="http://schemas.microsoft.com/office/powerpoint/2010/main" val="349315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6456-C1B2-9918-4078-10B43B77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720725"/>
            <a:ext cx="6558280" cy="5233035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A. Stewardship of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9E57F-D635-382A-4963-8CE86F13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20" y="1381760"/>
            <a:ext cx="4556760" cy="41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4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3E6CE-453C-E968-0E5B-6B122D56B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35C6-40C3-0565-7224-3DD365C9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A. Stewardship of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BA7FD-941C-C8F6-62E6-B9D0A744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1983581"/>
            <a:ext cx="6568440" cy="4509294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Time Is a Spiritual Investment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Presence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matters more than presents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Attention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deeper, more meaningful communication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Availability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planned visits or consistent communication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D921B-5F2A-0F9D-F61C-6ACB7CF63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40" y="1825625"/>
            <a:ext cx="5007610" cy="4667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623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DBFD0-F434-20D5-7FB8-7DB638963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DAE8-8264-394B-56B0-29EF7B88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Insight from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B89B-84FF-BC91-F235-D276D8BF5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1983581"/>
            <a:ext cx="6568440" cy="4509294"/>
          </a:xfrm>
        </p:spPr>
        <p:txBody>
          <a:bodyPr>
            <a:norm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“Train up a child in the way he should go: and when he is old, he will not depart from it.”— Proverbs 22:6 (KJV)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17491-3784-5AC5-5B9E-390DE836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40" y="1825625"/>
            <a:ext cx="5007610" cy="4667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949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93EFA-4738-3931-D84F-3D0A1E47D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DB5DD-34B9-9669-B461-33D81B00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Insight from Ellen G.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9633D-5197-5DAB-D435-D67B61FE5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1690688"/>
            <a:ext cx="6568440" cy="496014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Time Is a Spiritual Investment</a:t>
            </a:r>
          </a:p>
          <a:p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“Father… </a:t>
            </a:r>
            <a:r>
              <a:rPr lang="en-US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By withholding from them the time which is justly theirs, you rob them of the education which they should have at your hands</a:t>
            </a:r>
            <a: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”— The Adventist Home, p. 191 (AH 191.3)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 Mother… </a:t>
            </a:r>
            <a:r>
              <a:rPr lang="en-US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Never, never neglect your children. Let nothing interpose between you and the best interests of your children</a:t>
            </a:r>
            <a: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— The Adventist Home, p. 191–192 (AH 191.4)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DC5B1-8AEF-0F2B-AB0B-E95C5CF3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40" y="1825625"/>
            <a:ext cx="5007610" cy="4667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821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75120-4755-45A9-F9A0-5738019BC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2A52-3B4D-7B9B-AA6B-1DE8A97A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10720" cy="264160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B. Stewardship of Influence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4E515-DAC8-A528-613E-4E4373D4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80" y="2479040"/>
            <a:ext cx="5486400" cy="4226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6776D-456E-179B-36D8-C9A27CC37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468880"/>
            <a:ext cx="5323840" cy="4201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479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3349D-4393-EEBE-12EB-D4CF53524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8C0-0D7E-9CC4-289E-7E8012AB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B. Stewardship of Influence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FCDA-82EE-84CF-E15E-C0E07FC56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" y="1825625"/>
            <a:ext cx="6954520" cy="4667250"/>
          </a:xfrm>
        </p:spPr>
        <p:txBody>
          <a:bodyPr>
            <a:norm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Faith is often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caught, not taught.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Our Lives Are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Living Sermons.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Children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imitate before they understand.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4. Consistency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builds trust and security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A779E-7DBE-726D-63DD-AB003413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4206240"/>
            <a:ext cx="4500880" cy="2499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E6D7D-A91D-B37B-B632-C3ABF6890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1690688"/>
            <a:ext cx="4500880" cy="2326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317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1082</Words>
  <Application>Microsoft Office PowerPoint</Application>
  <PresentationFormat>Widescreen</PresentationFormat>
  <Paragraphs>96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Aharoni</vt:lpstr>
      <vt:lpstr>Arial</vt:lpstr>
      <vt:lpstr>Britannic Bold</vt:lpstr>
      <vt:lpstr>Calibri</vt:lpstr>
      <vt:lpstr>Calibri Light</vt:lpstr>
      <vt:lpstr>Office Theme</vt:lpstr>
      <vt:lpstr>Entrusted by God: Biblical Stewardship in Nurturing Children</vt:lpstr>
      <vt:lpstr>Purpose of This Lecture</vt:lpstr>
      <vt:lpstr>1. Biblical and Ellen White Foundation for Child Stewardship</vt:lpstr>
      <vt:lpstr>A. Stewardship of Time</vt:lpstr>
      <vt:lpstr>A. Stewardship of Time</vt:lpstr>
      <vt:lpstr>Insight from the Bible</vt:lpstr>
      <vt:lpstr>Insight from Ellen G. White</vt:lpstr>
      <vt:lpstr>B. Stewardship of Influence </vt:lpstr>
      <vt:lpstr>B. Stewardship of Influence </vt:lpstr>
      <vt:lpstr>B. Stewardship of Influence </vt:lpstr>
      <vt:lpstr>B. Stewardship of Influence </vt:lpstr>
      <vt:lpstr>C. Stewardship of Protection</vt:lpstr>
      <vt:lpstr>C. Stewardship of Protection</vt:lpstr>
      <vt:lpstr>C. Stewardship of Protection</vt:lpstr>
      <vt:lpstr>C. Stewardship of Protection</vt:lpstr>
      <vt:lpstr>D. Stewardship of Teaching</vt:lpstr>
      <vt:lpstr>D. Stewardship of Teaching</vt:lpstr>
      <vt:lpstr>D. Stewardship of Teaching</vt:lpstr>
      <vt:lpstr>D. Stewardship of Teaching</vt:lpstr>
      <vt:lpstr>2. Children are A Sacred Trust</vt:lpstr>
      <vt:lpstr>2. A Sacred Trust</vt:lpstr>
      <vt:lpstr>Children Belong to God</vt:lpstr>
      <vt:lpstr>Spirit of Prophecy Insight</vt:lpstr>
      <vt:lpstr>3. Faithfulness Begins Early</vt:lpstr>
      <vt:lpstr>3. Faithfulness Begins Early</vt:lpstr>
      <vt:lpstr>First Seven years – Character Forming </vt:lpstr>
      <vt:lpstr>Closing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Ildefonso Baquilabat</dc:creator>
  <cp:lastModifiedBy>Ildefonso Baquilabat</cp:lastModifiedBy>
  <cp:revision>8</cp:revision>
  <dcterms:created xsi:type="dcterms:W3CDTF">2026-02-03T08:04:13Z</dcterms:created>
  <dcterms:modified xsi:type="dcterms:W3CDTF">2026-02-05T07:10:43Z</dcterms:modified>
</cp:coreProperties>
</file>