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F228-0D0A-E784-0829-85B3C1A73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BD0FC-A938-1565-A181-4B79A80F9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A6164-800C-A8C1-7149-FB277E35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6A6CA-ADA6-4362-C562-64CAFFB1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FFFB-4752-B852-B899-AE1CA07A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3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A349-00DB-504D-2E55-5148BA62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FF30F-CD37-FAB6-C23B-2984BAB07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AC3DB-FB5A-A563-C4F3-D202BED6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20D0F-38DC-C24A-E559-A67CE293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EF6E8-BB23-119C-304F-41900A7F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CD49EE-5241-2A15-F0B8-59FB4716F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226A9-F549-6213-43C4-47A560219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EE115-93E3-008C-41F9-442F0673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6C1BB-6651-FD3A-E50E-82F758C7F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0DF1B-1730-B4F7-4846-3523B8BA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22C2-D843-D4EC-F1A3-1636197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3CF7C-1C6B-A045-0EF2-10564D821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E9D5C-F0D9-F33A-B768-D0706C67D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7B79D-DB14-FC9F-B74F-14867A91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8F451-7306-A0F0-3028-91D603B6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E05D-EECF-763C-685A-A082CD87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97CD9-D4D2-65AC-A54A-93455B051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E40B5-9E3C-49FE-8425-48B6F5C7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3AD18-3F12-5D51-E9A6-F21B4B18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8D4B5-B979-267E-AD7E-8461F54D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6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D41A-B12A-E70D-B91F-2850BC3B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77B22-4FFB-2BED-1FAD-57B8673B4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A1696-D2BC-122F-1176-49D020F72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F40B1-AAFC-5D2F-9D12-0AE25D4C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69A20-E77F-7930-4221-346D2FC9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64EDC-BAA9-D883-213A-DB148DD4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3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F86E-F2BE-C4FE-9BE3-871A2038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8A21C-CF50-E9BB-7673-6A19B9CAD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7FC8F-E281-99A2-17B6-05802C88D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4A1F8-0CCC-F5D5-B577-925E38D1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FE456-AA47-2BE1-A05C-A75C2DC3E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8EE95-DF54-3232-08BB-1982C77E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6E714E-9036-24C5-543F-41B5F810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0E3A3-AE36-0154-B28C-AC78F5FC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8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CBE9-6EB9-2E71-566A-2212A52D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F9B18-C7B7-4BA4-833A-F91EDDCE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928D2-1D7E-4788-AAAF-57FF1F0F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66BB5-B32B-E139-ABC1-6659988E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87415-809F-EE9F-A6E7-6FD9DB01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07E994-FD33-21FA-C13D-54771757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6407-8B21-8D71-F94E-097DF61C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4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9D39-951F-5855-8B41-EBF12075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9477-D089-99C2-0CF8-27C6B1CAC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0D2EF-4C0B-9C56-3A10-898E3A01A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8D292-DA83-180C-C465-3297B835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E758-6D35-D969-7EB3-BD404F9A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194B5-2DC1-9513-3E1C-A2BDB245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2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0180-6687-539D-CD1F-025CEA2A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300A2-3BD8-8978-5CC9-E38C90D6D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5E2CF-7621-75FE-0B18-D2FE8913C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F55F5-C0A2-EEB3-850F-CB239F01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34A52-8670-18B6-52C0-AC038D57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24F6A-4CA2-A35C-71EC-1CA0B999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1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6BA3C-C6D2-082A-2BC2-8D44A039C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0D9C4-8CC2-C256-EF7B-3C8322474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0FA65-0A11-5758-7A6C-55ED135F6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204E-D1E3-4FA7-84B7-C92B64FFDA0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9910C-87A2-F539-4302-F0BEA7577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AF0-DEF5-5ABE-E78A-4971B8119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D14E-9A1E-46FF-ADBC-B7E940D0C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7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B161-E0AB-563C-C8C0-D80E42A72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20277"/>
          </a:xfrm>
        </p:spPr>
        <p:txBody>
          <a:bodyPr>
            <a:normAutofit/>
          </a:bodyPr>
          <a:lstStyle/>
          <a:p>
            <a:r>
              <a:rPr lang="en-US" sz="6700" b="1" dirty="0">
                <a:latin typeface="Aharoni" panose="02010803020104030203" pitchFamily="2" charset="-79"/>
                <a:cs typeface="Aharoni" panose="02010803020104030203" pitchFamily="2" charset="-79"/>
              </a:rPr>
              <a:t>Pagdumala </a:t>
            </a:r>
            <a:r>
              <a:rPr lang="en-US" sz="6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67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6700" b="1" dirty="0">
                <a:latin typeface="Aharoni" panose="02010803020104030203" pitchFamily="2" charset="-79"/>
                <a:cs typeface="Aharoni" panose="02010803020104030203" pitchFamily="2" charset="-79"/>
              </a:rPr>
              <a:t> Talento ug Gasa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B6A5D-47AF-C55A-B46F-E2387ABED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Prepared By:</a:t>
            </a:r>
          </a:p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Pastor Ildefonso A. Baquilabat</a:t>
            </a:r>
          </a:p>
        </p:txBody>
      </p:sp>
    </p:spTree>
    <p:extLst>
      <p:ext uri="{BB962C8B-B14F-4D97-AF65-F5344CB8AC3E}">
        <p14:creationId xmlns:p14="http://schemas.microsoft.com/office/powerpoint/2010/main" val="332373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ED3A-688C-AC97-21E3-50B373F3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6DB45-F848-059B-A779-ADAE399D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690688"/>
            <a:ext cx="6596743" cy="4964111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“Ang Dios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magsalbar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tawo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aron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lang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magpabilin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walay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buhat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. Ang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kaluwasan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nagbutang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nato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pag-alagad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. Ang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magtutuo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gihatagan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Dios ug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gidesinyo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aron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magamit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tinuod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disipulo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natawo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gingharian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Dios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isip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misyonaryo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—Ellen G. White, 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The Desire of Ages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p. 195</a:t>
            </a:r>
          </a:p>
          <a:p>
            <a:r>
              <a:rPr lang="en-US" sz="20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Illustrasyon</a:t>
            </a: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Ang </a:t>
            </a:r>
            <a:r>
              <a:rPr lang="en-US" sz="20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Gibutang</a:t>
            </a: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Lingkuranan</a:t>
            </a:r>
            <a:b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Hunahuna-a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mosakay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eroplano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apan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gisalikway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lingkuranan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gi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-assign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imo kay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nagtuo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naay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lain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musakay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didto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 Ang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byahe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molihok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husto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hangtod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tanan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naa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ilang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lugar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0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Leksyon</a:t>
            </a: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b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simbahan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molihok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hingpit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hangtod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magtutuo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mopahimutang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ilang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lugar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gihatag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Dios.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A37FB-A137-7832-5721-D2C9EBA6D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902" y="1690688"/>
            <a:ext cx="5092337" cy="472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2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6017-DC0D-1AE4-13BC-10775B17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Gisaligan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Dios ang Matag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Magtutuo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Gasa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75389-2D7F-896F-66E6-781FB4A3E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825625"/>
            <a:ext cx="70612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Bible Text</a:t>
            </a:r>
            <a:endParaRPr lang="en-US" sz="1800" u="sng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“Sa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siya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naghatag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lima ka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talento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lain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duha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pa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;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sumala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abilidad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—Mateo 25:15 (KJV)</a:t>
            </a:r>
          </a:p>
          <a:p>
            <a:r>
              <a:rPr lang="en-US" sz="18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White</a:t>
            </a:r>
            <a:endParaRPr lang="en-US" sz="1800" u="sng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tanan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gisaliganan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talento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angay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gamiton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alang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himaya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 Dios.”</a:t>
            </a:r>
            <a:b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1800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, p. 328</a:t>
            </a:r>
          </a:p>
          <a:p>
            <a:r>
              <a:rPr lang="en-US" sz="18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Illustrasyon</a:t>
            </a:r>
            <a:r>
              <a:rPr lang="en-US" sz="18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Ang Toolbox</a:t>
            </a:r>
            <a:br>
              <a:rPr lang="en-US" sz="1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ka toolbox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adunay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daghang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gamit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martilyo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, wrench, screwdriver.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Wala’y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makabuhat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tanang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trabaho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apan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importante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kaayo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8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Leksyon</a:t>
            </a:r>
            <a:r>
              <a:rPr lang="en-US" sz="18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b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Ang lain-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laing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nagserbisyo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lain-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laing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katuyoan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Wala’y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walay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pulos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walay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magtutuo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walay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8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Pagdasig</a:t>
            </a:r>
            <a:r>
              <a:rPr lang="en-US" sz="18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b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Kung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unsa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naa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nimo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karon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ayaw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paglangan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paggamit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niini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. Kini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gikan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Dios.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049CA-F60E-FC40-EF88-6AD721477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560" y="1953260"/>
            <a:ext cx="4704080" cy="43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6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3009-45F5-8CE5-30D2-850D1BFA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2. Ang </a:t>
            </a:r>
            <a:r>
              <a:rPr lang="en-US" sz="3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Pagkamatinud</a:t>
            </a: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lang="en-US" sz="3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Sukdon</a:t>
            </a: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Pinaagi </a:t>
            </a:r>
            <a:r>
              <a:rPr lang="en-US" sz="3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Paggamit</a:t>
            </a: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, Dili </a:t>
            </a:r>
            <a:r>
              <a:rPr lang="en-US" sz="3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Kadak-an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ABEA3-8EDC-267D-4C2A-1F8672B0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825624"/>
            <a:ext cx="6425111" cy="4747895"/>
          </a:xfrm>
        </p:spPr>
        <p:txBody>
          <a:bodyPr>
            <a:normAutofit fontScale="77500" lnSpcReduction="20000"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Bible Text</a:t>
            </a:r>
          </a:p>
          <a:p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“Maayo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kaayo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buhaton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ko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ikaw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maayo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sulugoon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—Mateo 25:21, 23 (KJV)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White</a:t>
            </a:r>
          </a:p>
          <a:p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ganti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base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kadaghan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gibuhat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apan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pagkamatinud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pagbuhat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niini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p. 330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Illustration: Duha ka Bank Account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Usa ka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tawo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magdeposito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dagkong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kantidad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talagsa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ra.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magdeposito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gamay-gamay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apan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pirme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 Sa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kadugayan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ang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ikaduhang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account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motubo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hapsay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Lesson: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Mas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giapresyar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Dios ang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kanunay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pag-alagad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kay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makabungog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apan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kanunay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paningkamot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Application </a:t>
            </a:r>
            <a:r>
              <a:rPr lang="en-US" sz="20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Tithes ug Offerings: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Mao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usab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matuod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ikapu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halad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: mas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ganahan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ang Dios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gamay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pero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kay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dagko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apan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-anon.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2C7DB-6EB2-A992-EEE6-E0958EAD9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040" y="1695767"/>
            <a:ext cx="4724400" cy="47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7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D332-A431-6347-7C61-76AF9A9B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3. Ang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Kahadlok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Nagapahimutang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Gasa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Matago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96E91-EAF7-BFFA-BBBF-399CA262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825624"/>
            <a:ext cx="6806837" cy="4747895"/>
          </a:xfrm>
        </p:spPr>
        <p:txBody>
          <a:bodyPr>
            <a:normAutofit fontScale="550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Bible Text</a:t>
            </a:r>
          </a:p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Nahadlok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ako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miadto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ko ug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gitago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talento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yuta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—Mateo 25:25 (KJV)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White</a:t>
            </a:r>
          </a:p>
          <a:p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Daghang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tawo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mahimo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untang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mapuslanon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pag-alagad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Dios ang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na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-paralyze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i="1" dirty="0" err="1">
                <a:latin typeface="Aharoni" panose="02010803020104030203" pitchFamily="2" charset="-79"/>
                <a:cs typeface="Aharoni" panose="02010803020104030203" pitchFamily="2" charset="-79"/>
              </a:rPr>
              <a:t>kahadlok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p. 364 (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pasabot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lang)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Illustration: Ang Lifeboat </a:t>
            </a:r>
            <a:r>
              <a:rPr lang="en-US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Wala </a:t>
            </a:r>
            <a:r>
              <a:rPr lang="en-US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Gisugdan</a:t>
            </a:r>
            <a:endParaRPr lang="en-US" b="1" u="sng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ka lifeboat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gipanglimpyo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gipangprotektahan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pantalan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apan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makatabang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kay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gisugdan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Lesson: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gitago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gamita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gyud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makatuman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ilang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katuyoan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Ingon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man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usab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ikapu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halad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kung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-anon ug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walay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pagbuot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ihatag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mapugngan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panalangin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simbahan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magtutuo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Application </a:t>
            </a:r>
            <a:r>
              <a:rPr lang="en-US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Tithes ug Offerings:</a:t>
            </a:r>
          </a:p>
          <a:p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Kahadlok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o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kawad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-on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rason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aron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maghatag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 Ang Dios nag-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awhag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maghatag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pagtuo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kalipay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bisan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gamay lang, kay ang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walay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o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paglangan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makapugong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panalangin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gustong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ihatag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Ginoo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3CE20-A9D5-001D-31E6-035703E3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40" y="1825624"/>
            <a:ext cx="4458970" cy="45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8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B67B-498A-4BC7-5DE8-03CC2DC6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4. Ang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Gasa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Gihatag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Aron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Gamiton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Pag-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alagad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0FFDE-5400-F0C2-75A2-4DABB53E9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825624"/>
            <a:ext cx="672592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Bible Text</a:t>
            </a:r>
          </a:p>
          <a:p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“Busa kung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adunay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lain-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laing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sumala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grasya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gihatag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kanato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…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gamita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—Roma 12:6 (KJV)</a:t>
            </a:r>
          </a:p>
          <a:p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White</a:t>
            </a:r>
          </a:p>
          <a:p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Gilauman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ni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Cristo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tawo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buhaton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katungdanan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-anon.”</a:t>
            </a:r>
            <a:b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p. 356</a:t>
            </a:r>
          </a:p>
          <a:p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Illustrasyon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Ang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Walay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Sulod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Lingkuranan</a:t>
            </a:r>
            <a:endParaRPr lang="en-US" sz="1600" b="1" u="sng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walay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sulod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lingkuranan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simbahan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nagrepresentar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testimonyo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ipaambit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pag-ampo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ihatag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o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panginahanglan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matubag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Leksyon</a:t>
            </a:r>
            <a:endParaRPr lang="en-US" sz="1600" b="1" u="sng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Kung 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magtutuo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mopili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mo-alagad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tibuok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lawas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simbahan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mobati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kakulang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Aplikasyon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Ikapu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Halad</a:t>
            </a:r>
            <a:endParaRPr lang="en-US" sz="1600" b="1" u="sng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Mao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usab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matuod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ikapu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halad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: kung 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magtutuo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mapugngan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daloy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panalangin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Dios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simbahan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44B26-4A69-EBB8-AAD4-FB8AD819B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040" y="1940560"/>
            <a:ext cx="500888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8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6CA1-0914-AABB-C487-9D15A75D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5. Ang Dios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Nagahatag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Ganti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Pagkamatinud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-anon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504ED-6464-35E4-BF70-147D387A3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825624"/>
            <a:ext cx="6520180" cy="4819015"/>
          </a:xfrm>
        </p:spPr>
        <p:txBody>
          <a:bodyPr>
            <a:normAutofit lnSpcReduction="10000"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Bible Text</a:t>
            </a:r>
          </a:p>
          <a:p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Sulod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kalipay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Ginoo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—Mateo 25:21 (KJV)</a:t>
            </a:r>
          </a:p>
          <a:p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White</a:t>
            </a:r>
          </a:p>
          <a:p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talento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gigamit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daghan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pa.”</a:t>
            </a:r>
            <a:b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p. 353</a:t>
            </a:r>
          </a:p>
          <a:p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Illustrasyon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Ang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Nagatubo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Muskulo</a:t>
            </a:r>
            <a:endParaRPr lang="en-US" sz="1600" b="1" u="sng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muskulo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gamita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huyang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 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muskulo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gihulma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giexercise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molig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-on ug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motubo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Leksyon</a:t>
            </a:r>
            <a:endParaRPr lang="en-US" sz="1600" b="1" u="sng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espirituhanong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motubo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pinaagi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paggamit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pinaagi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pagtago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o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pagpreserba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lang.</a:t>
            </a:r>
          </a:p>
          <a:p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Aplikasyon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Ikapu</a:t>
            </a:r>
            <a:r>
              <a:rPr lang="en-US" sz="1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Halad</a:t>
            </a:r>
            <a:endParaRPr lang="en-US" sz="1600" b="1" u="sng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pagkamatinud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ikapu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halad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makadawat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daghang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panalangin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ganti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 Mao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usab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paggamit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talento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kung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gamiton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nato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alang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Dios,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magpadako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magbunga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daghang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panalangin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A6E62-3E17-C0AE-CB59-DE14FC8B6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944052"/>
            <a:ext cx="49149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9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1845-6692-A5E8-CC5B-00E5BAD6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Aplikasyon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5E98E-5FA2-47F5-568E-3E63AB5A3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60" y="1825624"/>
            <a:ext cx="6941820" cy="4747895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Pagdiskubre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Pagpalambo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Paggamit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Gasa</a:t>
            </a:r>
          </a:p>
          <a:p>
            <a:r>
              <a:rPr lang="en-US" sz="24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Pagdiskubre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—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Pangutan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-a ang Dios, 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Giunsa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Mo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ako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paghatagan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?”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Pagpalambo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Praktisi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pausbawi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gihatag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Dios.</a:t>
            </a:r>
          </a:p>
          <a:p>
            <a:r>
              <a:rPr lang="en-US" sz="24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Paggamit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Gamita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karon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diin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ka man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naa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“Gusto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Ginoo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gamiton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nato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naa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nato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; ug kung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buhaton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nato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makadawat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mas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daghang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aron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gamiton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p. 329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9EAB3-3D53-90F3-422F-63FA4F26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80" y="1825625"/>
            <a:ext cx="464566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6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D38D-DFBD-D89D-915E-26575B75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Konklusyon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3CB7-E9F1-4904-02EF-DD0D94C0F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25625"/>
            <a:ext cx="6939280" cy="466725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Usa ka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adlaw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, ang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magtutuo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magahatag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report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Dios. Ang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trahedya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sulugoon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adunay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talento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tungod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kay gamay ang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kundi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tungod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kay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siya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buhata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bisan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unsa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8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Final </a:t>
            </a:r>
            <a:r>
              <a:rPr lang="en-US" sz="80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8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Illustrasyon</a:t>
            </a:r>
            <a:r>
              <a:rPr lang="en-US" sz="8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Ang Wala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Nabuksang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 Regalo</a:t>
            </a:r>
          </a:p>
          <a:p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ka regalo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nabuksan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walay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kapuslanan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naghatag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usab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nakadawat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8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Final </a:t>
            </a:r>
            <a:r>
              <a:rPr lang="en-US" sz="80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8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Kamatuoran</a:t>
            </a:r>
            <a:endParaRPr lang="en-US" sz="8000" b="1" u="sng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gitagong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kay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gubot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oportunidad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Hinaut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-an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tigbantay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madungog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nato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bililhong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pulong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8000" i="1" dirty="0">
                <a:latin typeface="Aharoni" panose="02010803020104030203" pitchFamily="2" charset="-79"/>
                <a:cs typeface="Aharoni" panose="02010803020104030203" pitchFamily="2" charset="-79"/>
              </a:rPr>
              <a:t>“Maayo </a:t>
            </a:r>
            <a:r>
              <a:rPr lang="en-US" sz="8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kaayo</a:t>
            </a:r>
            <a:r>
              <a:rPr lang="en-US" sz="8000" i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8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buhaton</a:t>
            </a:r>
            <a:r>
              <a:rPr lang="en-US" sz="8000" i="1" dirty="0">
                <a:latin typeface="Aharoni" panose="02010803020104030203" pitchFamily="2" charset="-79"/>
                <a:cs typeface="Aharoni" panose="02010803020104030203" pitchFamily="2" charset="-79"/>
              </a:rPr>
              <a:t> ko </a:t>
            </a:r>
            <a:r>
              <a:rPr lang="en-US" sz="8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ikaw</a:t>
            </a:r>
            <a:r>
              <a:rPr lang="en-US" sz="8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8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maayo</a:t>
            </a:r>
            <a:r>
              <a:rPr lang="en-US" sz="8000" i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8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lang="en-US" sz="8000" i="1" dirty="0"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lang="en-US" sz="8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80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sulugoon</a:t>
            </a:r>
            <a:r>
              <a:rPr lang="en-US" sz="8000" i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EE17C-1249-6CD6-1443-EAEFE388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1690688"/>
            <a:ext cx="48768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1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1146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Office Theme</vt:lpstr>
      <vt:lpstr>Pagdumala sa mga Talento ug Gasa</vt:lpstr>
      <vt:lpstr>Introduction</vt:lpstr>
      <vt:lpstr>1. Gisaligan sa Dios ang Matag Magtutuo og mga Gasa</vt:lpstr>
      <vt:lpstr>2. Ang Pagkamatinud-anon Sukdon Pinaagi sa Paggamit, Dili sa Kadak-an</vt:lpstr>
      <vt:lpstr>3. Ang Kahadlok Nagapahimutang sa mga Gasa nga Matago</vt:lpstr>
      <vt:lpstr>4. Ang mga Gasa Gihatag Aron Gamiton sa Pag-alagad</vt:lpstr>
      <vt:lpstr>5. Ang Dios Nagahatag og Ganti sa Pagkamatinud-anon</vt:lpstr>
      <vt:lpstr>Aplikasyon</vt:lpstr>
      <vt:lpstr>Konklusyon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Ildefonso Baquilabat</dc:creator>
  <cp:lastModifiedBy>Ildefonso Baquilabat</cp:lastModifiedBy>
  <cp:revision>4</cp:revision>
  <dcterms:created xsi:type="dcterms:W3CDTF">2026-01-28T03:10:45Z</dcterms:created>
  <dcterms:modified xsi:type="dcterms:W3CDTF">2026-01-28T08:08:19Z</dcterms:modified>
</cp:coreProperties>
</file>