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F228-0D0A-E784-0829-85B3C1A7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BD0FC-A938-1565-A181-4B79A80F9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6164-800C-A8C1-7149-FB277E35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A6CA-ADA6-4362-C562-64CAFFB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FFFB-4752-B852-B899-AE1CA07A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A349-00DB-504D-2E55-5148BA62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FF30F-CD37-FAB6-C23B-2984BAB07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AC3DB-FB5A-A563-C4F3-D202BED6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0D0F-38DC-C24A-E559-A67CE293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EF6E8-BB23-119C-304F-41900A7F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D49EE-5241-2A15-F0B8-59FB4716F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226A9-F549-6213-43C4-47A560219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EE115-93E3-008C-41F9-442F0673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C1BB-6651-FD3A-E50E-82F758C7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DF1B-1730-B4F7-4846-3523B8BA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22C2-D843-D4EC-F1A3-1636197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CF7C-1C6B-A045-0EF2-10564D821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9D5C-F0D9-F33A-B768-D0706C67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7B79D-DB14-FC9F-B74F-14867A91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F451-7306-A0F0-3028-91D603B6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E05D-EECF-763C-685A-A082CD87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97CD9-D4D2-65AC-A54A-93455B05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40B5-9E3C-49FE-8425-48B6F5C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AD18-3F12-5D51-E9A6-F21B4B18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D4B5-B979-267E-AD7E-8461F54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D41A-B12A-E70D-B91F-2850BC3B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7B22-4FFB-2BED-1FAD-57B8673B4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1696-D2BC-122F-1176-49D020F72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F40B1-AAFC-5D2F-9D12-0AE25D4C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69A20-E77F-7930-4221-346D2FC9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4EDC-BAA9-D883-213A-DB148DD4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F86E-F2BE-C4FE-9BE3-871A2038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8A21C-CF50-E9BB-7673-6A19B9CAD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FC8F-E281-99A2-17B6-05802C88D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4A1F8-0CCC-F5D5-B577-925E38D1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FE456-AA47-2BE1-A05C-A75C2DC3E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8EE95-DF54-3232-08BB-1982C77E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6E714E-9036-24C5-543F-41B5F810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0E3A3-AE36-0154-B28C-AC78F5FC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CBE9-6EB9-2E71-566A-2212A52D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9B18-C7B7-4BA4-833A-F91EDDC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928D2-1D7E-4788-AAAF-57FF1F0F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66BB5-B32B-E139-ABC1-6659988E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87415-809F-EE9F-A6E7-6FD9DB01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7E994-FD33-21FA-C13D-54771757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6407-8B21-8D71-F94E-097DF61C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9D39-951F-5855-8B41-EBF12075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9477-D089-99C2-0CF8-27C6B1CA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0D2EF-4C0B-9C56-3A10-898E3A01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D292-DA83-180C-C465-3297B835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E758-6D35-D969-7EB3-BD404F9A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94B5-2DC1-9513-3E1C-A2BDB245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180-6687-539D-CD1F-025CEA2A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300A2-3BD8-8978-5CC9-E38C90D6D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5E2CF-7621-75FE-0B18-D2FE8913C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F55F5-C0A2-EEB3-850F-CB239F01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34A52-8670-18B6-52C0-AC038D57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4F6A-4CA2-A35C-71EC-1CA0B999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6BA3C-C6D2-082A-2BC2-8D44A039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D9C4-8CC2-C256-EF7B-3C832247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FA65-0A11-5758-7A6C-55ED135F6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910C-87A2-F539-4302-F0BEA7577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AF0-DEF5-5ABE-E78A-4971B811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B161-E0AB-563C-C8C0-D80E42A72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>
                <a:latin typeface="Aharoni" panose="02010803020104030203" pitchFamily="2" charset="-79"/>
                <a:cs typeface="Aharoni" panose="02010803020104030203" pitchFamily="2" charset="-79"/>
              </a:rPr>
              <a:t>Stewardship of Talents and Gifts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B6A5D-47AF-C55A-B46F-E2387ABED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Prepared By: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32373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ED3A-688C-AC97-21E3-50B373F3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DB45-F848-059B-A779-ADAE399D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564640"/>
            <a:ext cx="6146800" cy="50901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God never saves people to be idle. Salvation places us into service. Each believer is entrusted with gifts that belong to God and are meant to be used.</a:t>
            </a:r>
          </a:p>
          <a:p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“Every true disciple is born into the kingdom of God as a missionary.”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—Ellen G. White,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The Desire of Ages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p. 195</a:t>
            </a:r>
          </a:p>
          <a:p>
            <a:r>
              <a:rPr lang="en-U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 Assigned Seat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Imagine boarding a plane and refusing to sit in your assigned seat because you think someone else will sit there. The flight cannot function properly until everyone is in place.</a:t>
            </a:r>
          </a:p>
          <a:p>
            <a:r>
              <a:rPr lang="en-U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church cannot function fully until every believer takes their God-given place.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02749-5E20-4B99-F781-9699C230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1690688"/>
            <a:ext cx="5547360" cy="47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017-DC0D-1AE4-13BC-10775B17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1. God Entrusts Every Believer with Gifts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5389-2D7F-896F-66E6-781FB4A3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825624"/>
            <a:ext cx="6817360" cy="4869815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“Unto one he gave five talents, to another two, and to another one; to every man according to his several ability.”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—Matthew 25:15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“All men have been entrusted with talents, and these are to be used to the glory of God.”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328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The Toolbox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toolbox has many tools hammer, wrench, screwdriver. None can do every job, but each is essential.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Different gifts serve different purposes. No gift is unnecessary, and no believer is ungifted.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you have right now don’t hesitate to use it. It is God’s gift.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BDC19-553E-C1C4-E5F7-495852DB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1953260"/>
            <a:ext cx="4704080" cy="4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3009-45F5-8CE5-30D2-850D1BFA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2. Faithfulness Is Measured by Use, Not Size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BEA3-8EDC-267D-4C2A-1F8672B0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690688"/>
            <a:ext cx="6573520" cy="4882831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“Well done, thou good and faithful servant.”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—Matthew 25:21, 23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“The reward is not proportioned to the amount of work done, but to the faithfulness with which the work is performed.”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330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Two Bank Accounts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One person deposits large amounts rarely. Another deposits small amounts consistently. Over time, the second account grows steadily.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God values consistent faithfulness more than impressive but irregular effort.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same is true with tithes and offerings: God values small but faithful giving more than large but unfaithful giving.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96812-CF1F-7C5A-2CBA-37453C11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0" y="1695767"/>
            <a:ext cx="4724400" cy="4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D332-A431-6347-7C61-76AF9A9B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3. Fear Causes Gifts to Be Buried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6E91-EAF7-BFFA-BBBF-399CA262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825624"/>
            <a:ext cx="7071360" cy="4747895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“I was afraid, and went and hid thy talent in the earth.”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—Matthew 25:25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“Many who might be fruitful in the service of God become paralyzed by fear.”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364 (paraphrased)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The Lifeboat That Never Launched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lifeboat was kept perfectly clean and safe in the harbor—but it never saved anyone because it was never launched.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Gifts kept safe but unused never fulfill their purpose.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64F33-5BEF-BF45-8A4A-2266C8E3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4"/>
            <a:ext cx="4458970" cy="4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B67B-498A-4BC7-5DE8-03CC2DC6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4. Gifts Are Given to Be Used in Service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0FFDE-5400-F0C2-75A2-4DABB53E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5"/>
            <a:ext cx="6847840" cy="466725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“Having then gifts differing according to the grace that is given to us… let us use them.”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—Romans 12:6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“Christ expects every man to do his duty faithfully.”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356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The Empty Chair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 empty chair in church represents an unshared testimony, an unoffered prayer, an unmet need.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When one believer chooses not to serve, the whole body feels the loss.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same is true with tithes and offerings: unfaithfulness in returning them disturbs the flow of God’s blessings in the church.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18152-D742-EF7C-9DFD-022EF198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0" y="1940560"/>
            <a:ext cx="50088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6CA1-0914-AABB-C487-9D15A75D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5. God Rewards Faithfulness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04ED-6464-35E4-BF70-147D387A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25624"/>
            <a:ext cx="5676900" cy="4819015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“Enter thou into the joy of thy lord.”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—Matthew 25:21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“Talents used are talents multiplied.”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353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The Growing Muscle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muscle unused becomes weak. A muscle exercised grows stronger.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Spiritual gifts grow through use, not preservation.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3771-287C-FB5D-F58F-7C3641DD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4052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9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845-6692-A5E8-CC5B-00E5BAD6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Application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E98E-5FA2-47F5-568E-3E63AB5A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60" y="1825625"/>
            <a:ext cx="6738620" cy="4667250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Discover</a:t>
            </a:r>
            <a:r>
              <a:rPr lang="en-US" sz="3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— Ask God, “How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have You gifted me?”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— Practice and improve what God has given.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Deploy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— Use your gifts now, where you are.</a:t>
            </a:r>
          </a:p>
          <a:p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“The Lord desires us to use every gift we have; and if we do this, we shall have greater gifts to use.”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p. 329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A13C3-FCF2-16FB-4E09-73ABD974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80" y="1825625"/>
            <a:ext cx="464566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D38D-DFBD-D89D-915E-26575B75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3CB7-E9F1-4904-02EF-DD0D94C0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632968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One day, every believer will give an account. The tragedy of the one-talent servant was not that he had little—but that he did nothing.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 Illustration: The Unopened Gift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gift left unopened benefits no one—not the giver, not the receiver.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 Truth:</a:t>
            </a:r>
            <a:b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Buried gifts are wasted opportunities.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May we be found faithful stewards and hear those precious words: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“Well done, good and faithful servant.”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4F88B-76C6-7AB2-2F8F-468FA8B5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690688"/>
            <a:ext cx="48768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Stewardship of Talents and Gifts </vt:lpstr>
      <vt:lpstr>Introduction</vt:lpstr>
      <vt:lpstr>1. God Entrusts Every Believer with Gifts</vt:lpstr>
      <vt:lpstr>2. Faithfulness Is Measured by Use, Not Size</vt:lpstr>
      <vt:lpstr>3. Fear Causes Gifts to Be Buried</vt:lpstr>
      <vt:lpstr>4. Gifts Are Given to Be Used in Service</vt:lpstr>
      <vt:lpstr>5. God Rewards Faithfulness</vt:lpstr>
      <vt:lpstr>Application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2</cp:revision>
  <dcterms:created xsi:type="dcterms:W3CDTF">2026-01-28T03:10:45Z</dcterms:created>
  <dcterms:modified xsi:type="dcterms:W3CDTF">2026-01-28T08:00:27Z</dcterms:modified>
</cp:coreProperties>
</file>