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0C66D-6F50-DBA1-B2C8-01FE0C3FA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494570-7058-0EC9-75AA-B7FF78E80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151A5-E405-4A6C-D85B-883B7818F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12DB6-CA34-6AF2-5D13-92B2354A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9C7EF-E819-63FD-7001-2DE207F0D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16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34384-2FC7-A58D-8A04-652E05F68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F967A-6D91-DC01-86C6-2CAB2F4D8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7087D-9134-53F2-032E-08F4AF862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12582-F7D6-890F-1D61-155CCDA34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FD1D-B96D-FDEC-8E8F-1CDBDBB1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2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76463-2EB7-4519-D397-65531F3BBB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36B53-6BB3-AC3C-CDC8-702EEBEC5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EE2B7-AFAE-0421-E871-71EF0DA6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3C314-7EDF-0C32-684F-4935A5FB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F9905-AF7F-84A7-0B93-BAEF9D810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BEBFC-6C85-AE9B-140F-D830FF381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FBB6E-2540-FCB9-C62F-DC7D9CC17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33418-ACAD-9507-3BA0-F9491CA54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AC2BD-DE88-6817-8276-41CB651D3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E00B8-9E56-0383-24DB-F1257800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5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1B196-5384-9D77-485D-513B83687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4CB6F-18A0-DDF0-F12D-1BAE7FA4F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0F96B-52D2-3CC9-5126-1940691E9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29004-0F83-40BC-F5AA-D30E1A2F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61F6F-1F61-C539-E5C7-35418048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3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D6F5A-27A2-2042-DDA1-678DEE373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330D3-97C0-65B6-8771-08D16C0198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93F64-DE9B-4195-0DA4-D659EB4B5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E660A-8D69-8F60-70E5-C9B951CF0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C8500-9A35-D934-9282-5569C4E97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DBD07-9558-4110-AD5C-0DE63D73A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1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527AE-B8F3-AE4E-E90D-BFFAE8D5B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F6A15-EDE1-EA6C-8F0B-1B47A0976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30831C-FE4E-9282-D50F-615CE7686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3CFD9B-F8D2-22A5-6283-B39987EA3F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58FF5-992C-E34E-570B-EE051278E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1A236A-746B-62BE-7515-6F5D90103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B1618F-E474-98AD-B394-82982DBC5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53B08A-B5FD-9F3E-758D-02DE0B53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3697D-9176-8FFD-769E-27E96B335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07A49B-8583-77D2-7EB7-EF842C2AF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29196A-E7E0-868A-B8C7-D966F4881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4D71AE-07E8-F253-0AFF-AC3800CA5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C42B13-A484-E305-473C-B8592F254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2718DC-6386-686C-17FA-CF2B15816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574E51-CE23-89E0-436A-C46E6CA06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3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0BB1D-0DB2-4A14-D79B-3C0408DE1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ECFD3-5E04-C3A7-BFDB-C3E8C2F25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020C1-A928-E732-2C8E-3FDA1566DE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F5F1B-1867-BADF-ABE2-99604FC9D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20758-19EB-3632-5100-49AC53EB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6F1E8-A876-791E-DCAD-5DD2F502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3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34C2D-70FF-B47B-EE41-956F423B7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D5FA00-8DA1-AE50-A815-41700AE38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D985E-3B45-397F-7DA5-4130FB737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D0C73-F10A-25EE-28D2-55F5EA046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AD55B-11E7-EFC9-9BF8-8EB930A67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E2F369-64B2-12E4-99D9-1E5F4CAF3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2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EDBEB3-68E0-AC43-29A8-6C787A3C9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C5DA4-07C5-F3E5-346E-E5B5C3857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04FC5-6605-0FF6-59B6-ECE54EEC14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0B09A-39A4-4F44-81D7-2F3ECDEA9B5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BE36D-9CC9-12C6-9A11-B05D9CD21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E6EFD-216D-ACBB-7EE2-7F908E1CA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80D74-5F3C-4BE5-8C00-5BB38556B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6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D20F1-A7DA-081F-F23A-B9A824F7A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1440"/>
            <a:ext cx="9144000" cy="1270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Stewardship of Time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828BE-8271-B1EE-1BB4-3A69891995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Prepared By:</a:t>
            </a:r>
          </a:p>
          <a:p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Pastor Ildefonso A. Baquilabat</a:t>
            </a:r>
          </a:p>
        </p:txBody>
      </p:sp>
    </p:spTree>
    <p:extLst>
      <p:ext uri="{BB962C8B-B14F-4D97-AF65-F5344CB8AC3E}">
        <p14:creationId xmlns:p14="http://schemas.microsoft.com/office/powerpoint/2010/main" val="244141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329B-9E2E-BCE8-6A5C-07EF05E7E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73B21-03E6-8041-D9F0-F274EC7CF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040" y="1825625"/>
            <a:ext cx="6634480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Time is one of the most precious gifts God gives us. Unlike money or possessions, 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once a moment is gone, it cannot be recovered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. The Bible urges us to use time wisely, showing that how we spend it 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reflects what we truly value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“See then that you walk circumspectly, not as fools but as wise, redeeming the time, because the days are evil.”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— </a:t>
            </a:r>
            <a:r>
              <a:rPr lang="en-US" i="1" dirty="0">
                <a:latin typeface="Aharoni" panose="02010803020104030203" pitchFamily="2" charset="-79"/>
                <a:cs typeface="Aharoni" panose="02010803020104030203" pitchFamily="2" charset="-79"/>
              </a:rPr>
              <a:t>Ephesians 5:15–16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D36A9B-2F7A-C00E-3DE9-E840115A7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08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F6424-C27D-0E19-085B-A98D4126F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Point 1: Time Is a Gift from God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8F4EC-79AF-1860-C0F2-CE5DE99BF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87160" cy="4667250"/>
          </a:xfrm>
        </p:spPr>
        <p:txBody>
          <a:bodyPr>
            <a:normAutofit fontScale="92500"/>
          </a:bodyPr>
          <a:lstStyle/>
          <a:p>
            <a:r>
              <a:rPr lang="en-US" sz="2600" dirty="0">
                <a:latin typeface="Aharoni" panose="02010803020104030203" pitchFamily="2" charset="-79"/>
                <a:cs typeface="Aharoni" panose="02010803020104030203" pitchFamily="2" charset="-79"/>
              </a:rPr>
              <a:t>Time is </a:t>
            </a:r>
            <a:r>
              <a:rPr lang="en-US" sz="2600" b="1" dirty="0">
                <a:latin typeface="Aharoni" panose="02010803020104030203" pitchFamily="2" charset="-79"/>
                <a:cs typeface="Aharoni" panose="02010803020104030203" pitchFamily="2" charset="-79"/>
              </a:rPr>
              <a:t>given by God, not earned by us</a:t>
            </a:r>
            <a:r>
              <a:rPr lang="en-US" sz="2600" dirty="0">
                <a:latin typeface="Aharoni" panose="02010803020104030203" pitchFamily="2" charset="-79"/>
                <a:cs typeface="Aharoni" panose="02010803020104030203" pitchFamily="2" charset="-79"/>
              </a:rPr>
              <a:t>, and it comes with responsibility.</a:t>
            </a:r>
          </a:p>
          <a:p>
            <a:r>
              <a:rPr lang="en-US" sz="2600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Every day, hour, and minute is a divine opportunity.</a:t>
            </a:r>
          </a:p>
          <a:p>
            <a:r>
              <a:rPr lang="en-US" sz="2600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Wasting time dishonors God; using it wisely shows gratitude and obedience.</a:t>
            </a:r>
          </a:p>
          <a:p>
            <a:r>
              <a:rPr lang="en-US" sz="2600" b="1" dirty="0">
                <a:latin typeface="Aharoni" panose="02010803020104030203" pitchFamily="2" charset="-79"/>
                <a:cs typeface="Aharoni" panose="02010803020104030203" pitchFamily="2" charset="-79"/>
              </a:rPr>
              <a:t>“So teach us to number our days, that we may apply our hearts unto wisdom.”</a:t>
            </a:r>
            <a:r>
              <a:rPr lang="en-US" sz="2600" dirty="0">
                <a:latin typeface="Aharoni" panose="02010803020104030203" pitchFamily="2" charset="-79"/>
                <a:cs typeface="Aharoni" panose="02010803020104030203" pitchFamily="2" charset="-79"/>
              </a:rPr>
              <a:t> — </a:t>
            </a:r>
            <a:r>
              <a:rPr lang="en-US" sz="2600" i="1" dirty="0">
                <a:latin typeface="Aharoni" panose="02010803020104030203" pitchFamily="2" charset="-79"/>
                <a:cs typeface="Aharoni" panose="02010803020104030203" pitchFamily="2" charset="-79"/>
              </a:rPr>
              <a:t>Psalm 90:12</a:t>
            </a:r>
            <a:br>
              <a:rPr lang="en-US" sz="26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600" dirty="0">
                <a:latin typeface="Aharoni" panose="02010803020104030203" pitchFamily="2" charset="-79"/>
                <a:cs typeface="Aharoni" panose="02010803020104030203" pitchFamily="2" charset="-79"/>
              </a:rPr>
              <a:t>Ellen White: </a:t>
            </a:r>
            <a:r>
              <a:rPr lang="en-US" sz="2600" i="1" dirty="0">
                <a:latin typeface="Aharoni" panose="02010803020104030203" pitchFamily="2" charset="-79"/>
                <a:cs typeface="Aharoni" panose="02010803020104030203" pitchFamily="2" charset="-79"/>
              </a:rPr>
              <a:t>“Time is a treasure, and the wise use it to lay up eternal riches.”</a:t>
            </a:r>
            <a:r>
              <a:rPr lang="en-US" sz="2600" dirty="0">
                <a:latin typeface="Aharoni" panose="02010803020104030203" pitchFamily="2" charset="-79"/>
                <a:cs typeface="Aharoni" panose="02010803020104030203" pitchFamily="2" charset="-79"/>
              </a:rPr>
              <a:t> — </a:t>
            </a:r>
            <a:r>
              <a:rPr lang="en-US" sz="2600" i="1" dirty="0">
                <a:latin typeface="Aharoni" panose="02010803020104030203" pitchFamily="2" charset="-79"/>
                <a:cs typeface="Aharoni" panose="02010803020104030203" pitchFamily="2" charset="-79"/>
              </a:rPr>
              <a:t>Counsels on Stewardship, p. 246</a:t>
            </a:r>
            <a:endParaRPr lang="en-US" sz="2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6DE511-FAE4-4EA3-3461-3287DDFB4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984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3721E-8A0E-02E4-5A57-EAEE7024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Point 2: Time Reveals Our Priorities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52CEC-7188-AAE6-1E51-41DDCEF9D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825625"/>
            <a:ext cx="6492240" cy="466725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How we spend time reflects what is truly important in our hearts.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Time spent on God and others shows </a:t>
            </a:r>
            <a:r>
              <a:rPr lang="en-US" b="1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eternal-mindedness</a:t>
            </a:r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Time spent on selfish entertainment or idleness shows misplaced priorities.</a:t>
            </a:r>
          </a:p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Ellen White: </a:t>
            </a:r>
            <a:r>
              <a:rPr lang="en-US" i="1" dirty="0">
                <a:latin typeface="Aharoni" panose="02010803020104030203" pitchFamily="2" charset="-79"/>
                <a:cs typeface="Aharoni" panose="02010803020104030203" pitchFamily="2" charset="-79"/>
              </a:rPr>
              <a:t>“Every moment that we spend in self-indulgence is so much lost, so much taken from the sacred work of God.”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— </a:t>
            </a:r>
            <a:r>
              <a:rPr lang="en-US" i="1" dirty="0">
                <a:latin typeface="Aharoni" panose="02010803020104030203" pitchFamily="2" charset="-79"/>
                <a:cs typeface="Aharoni" panose="02010803020104030203" pitchFamily="2" charset="-79"/>
              </a:rPr>
              <a:t>Christ’s Object Lessons, p. 332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826FEE-A9BA-D6B1-56B5-0D027DB286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26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A4B6D-0C81-5742-F315-E7B4BD09D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Point 3: Redeeming Time Requires Wisdom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CAEEC-F62D-1384-7CCC-6AE2994D1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" y="1825624"/>
            <a:ext cx="7091680" cy="475551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Redeeming time Means: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M</a:t>
            </a:r>
            <a:r>
              <a:rPr lang="en-US" b="1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aking wise choices with every moment</a:t>
            </a:r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Plan and schedule your day with God’s priorities in mind.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3. Avoid procrastination; act promptly in fulfilling duties.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Make conscious decisions about what you watch, read, and do.</a:t>
            </a:r>
          </a:p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“It is not the length of life, but the use of it, that is of value.”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— </a:t>
            </a:r>
            <a:r>
              <a:rPr lang="en-US" i="1" dirty="0">
                <a:latin typeface="Aharoni" panose="02010803020104030203" pitchFamily="2" charset="-79"/>
                <a:cs typeface="Aharoni" panose="02010803020104030203" pitchFamily="2" charset="-79"/>
              </a:rPr>
              <a:t>Ellen G. White, Steps to Christ, p. 83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3FCDD3-8085-95BD-7374-25AF1E0954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10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BEA74-E240-98CD-4CF2-95142F485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Point 4: Time Stewardship Requires Discipline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5E88-20BE-3DF2-B0BD-F283B71B3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1825625"/>
            <a:ext cx="7081520" cy="4667250"/>
          </a:xfrm>
        </p:spPr>
        <p:txBody>
          <a:bodyPr>
            <a:normAutofit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Wise management of time involves self-control and deliberate action: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Begin each day with God—prayer, Bible study, and reflection.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Set priorities—God first, family second, work third, rest fourth.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3. Serve others regularly; time invested in helping others is never wasted.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4. Limit distractions; ensure that time is spent productively and purposefully.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CECBD-8819-1B92-3C42-95DFAD367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106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83737-A6F9-AC15-E9E3-91119373F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Point 5: Time Stewardship Is Eternal in Impact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9AF49-029B-289F-08A2-A89617ACF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20" y="1825625"/>
            <a:ext cx="7018020" cy="466725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How we use time has eternal consequences: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1. Faithful use of time strengthens our relationship with God.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2. Time spent in ministry, service, and prayer impacts others and glorifies God.</a:t>
            </a:r>
          </a:p>
          <a:p>
            <a:r>
              <a:rPr lang="en-US" u="sng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3. Wasted time is an opportunity lost to grow spiritually and bless others.</a:t>
            </a:r>
          </a:p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“Redeem the time, because the days are evil.”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— </a:t>
            </a:r>
            <a:r>
              <a:rPr lang="en-US" i="1" dirty="0">
                <a:latin typeface="Aharoni" panose="02010803020104030203" pitchFamily="2" charset="-79"/>
                <a:cs typeface="Aharoni" panose="02010803020104030203" pitchFamily="2" charset="-79"/>
              </a:rPr>
              <a:t>Ephesians 5:16</a:t>
            </a:r>
            <a:endParaRPr lang="en-US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D18149-8B45-BA96-F986-E83EA47AC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1595120"/>
            <a:ext cx="4594860" cy="49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16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F3252-4D55-845B-3B7C-D2BE313D7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Conclusion 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4EC44-F4EB-FB5F-DF3F-758BA72C0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Time is a 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sacred, non-renewable trust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. Every moment matters. Ask yourself:</a:t>
            </a:r>
          </a:p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1. Am I using my time to honor God?</a:t>
            </a:r>
          </a:p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2. Does my daily schedule reflect eternal priorities?</a:t>
            </a:r>
          </a:p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3. How can I improve my stewardship of the time God has given me?</a:t>
            </a:r>
          </a:p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Commitment: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i="1" dirty="0">
                <a:latin typeface="Aharoni" panose="02010803020104030203" pitchFamily="2" charset="-79"/>
                <a:cs typeface="Aharoni" panose="02010803020104030203" pitchFamily="2" charset="-79"/>
              </a:rPr>
              <a:t>“Lord, I dedicate my time to You. May every moment be used for Your glory, and may I live wisely in the days You have given me.”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981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DD7A2-83AF-B9B1-79DE-3CEA25C64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1B643-448E-3A95-9A37-6FF295136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Conclusion 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2F2B5-5C8E-7902-537F-E300BF63A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855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1. Time, tithes, and offerings are sacred responsibilities in stewardship.</a:t>
            </a:r>
          </a:p>
          <a:p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2. Sometimes we also need to redeem our tithes, just as we redeem our time.</a:t>
            </a:r>
          </a:p>
          <a:p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3. Our unfaithfulness causes us to neglect our sacred responsibility to return our tithes and give our offerings.</a:t>
            </a:r>
          </a:p>
          <a:p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4. When we lose our time and faithfulness in tithes, we need redemption by making God our top priority in life.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98435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682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Aharoni</vt:lpstr>
      <vt:lpstr>Arial</vt:lpstr>
      <vt:lpstr>Calibri</vt:lpstr>
      <vt:lpstr>Calibri Light</vt:lpstr>
      <vt:lpstr>Office Theme</vt:lpstr>
      <vt:lpstr>Stewardship of Time</vt:lpstr>
      <vt:lpstr>Introduction</vt:lpstr>
      <vt:lpstr>Point 1: Time Is a Gift from God</vt:lpstr>
      <vt:lpstr>Point 2: Time Reveals Our Priorities</vt:lpstr>
      <vt:lpstr>Point 3: Redeeming Time Requires Wisdom</vt:lpstr>
      <vt:lpstr>Point 4: Time Stewardship Requires Discipline</vt:lpstr>
      <vt:lpstr>Point 5: Time Stewardship Is Eternal in Impact</vt:lpstr>
      <vt:lpstr>Conclusion </vt:lpstr>
      <vt:lpstr>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Ildefonso Baquilabat</dc:creator>
  <cp:lastModifiedBy>Ildefonso Baquilabat</cp:lastModifiedBy>
  <cp:revision>1</cp:revision>
  <dcterms:created xsi:type="dcterms:W3CDTF">2026-01-27T06:16:34Z</dcterms:created>
  <dcterms:modified xsi:type="dcterms:W3CDTF">2026-01-27T06:34:06Z</dcterms:modified>
</cp:coreProperties>
</file>