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0C66D-6F50-DBA1-B2C8-01FE0C3FA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494570-7058-0EC9-75AA-B7FF78E80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151A5-E405-4A6C-D85B-883B7818F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12DB6-CA34-6AF2-5D13-92B2354A1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9C7EF-E819-63FD-7001-2DE207F0D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016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34384-2FC7-A58D-8A04-652E05F68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9F967A-6D91-DC01-86C6-2CAB2F4D8D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7087D-9134-53F2-032E-08F4AF862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12582-F7D6-890F-1D61-155CCDA34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CFD1D-B96D-FDEC-8E8F-1CDBDBB1C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2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76463-2EB7-4519-D397-65531F3BBB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36B53-6BB3-AC3C-CDC8-702EEBEC59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EE2B7-AFAE-0421-E871-71EF0DA62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3C314-7EDF-0C32-684F-4935A5FB5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F9905-AF7F-84A7-0B93-BAEF9D810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5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BEBFC-6C85-AE9B-140F-D830FF381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FBB6E-2540-FCB9-C62F-DC7D9CC17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33418-ACAD-9507-3BA0-F9491CA54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AC2BD-DE88-6817-8276-41CB651D3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FE00B8-9E56-0383-24DB-F1257800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52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1B196-5384-9D77-485D-513B83687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4CB6F-18A0-DDF0-F12D-1BAE7FA4F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0F96B-52D2-3CC9-5126-1940691E9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29004-0F83-40BC-F5AA-D30E1A2F2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61F6F-1F61-C539-E5C7-35418048A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33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D6F5A-27A2-2042-DDA1-678DEE373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330D3-97C0-65B6-8771-08D16C0198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B93F64-DE9B-4195-0DA4-D659EB4B5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E660A-8D69-8F60-70E5-C9B951CF0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C8500-9A35-D934-9282-5569C4E97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DBD07-9558-4110-AD5C-0DE63D73A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718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527AE-B8F3-AE4E-E90D-BFFAE8D5B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6F6A15-EDE1-EA6C-8F0B-1B47A0976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30831C-FE4E-9282-D50F-615CE7686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3CFD9B-F8D2-22A5-6283-B39987EA3F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558FF5-992C-E34E-570B-EE051278EF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1A236A-746B-62BE-7515-6F5D90103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B1618F-E474-98AD-B394-82982DBC5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53B08A-B5FD-9F3E-758D-02DE0B53D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7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3697D-9176-8FFD-769E-27E96B335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07A49B-8583-77D2-7EB7-EF842C2AF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29196A-E7E0-868A-B8C7-D966F4881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4D71AE-07E8-F253-0AFF-AC3800CA5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6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C42B13-A484-E305-473C-B8592F254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2718DC-6386-686C-17FA-CF2B15816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574E51-CE23-89E0-436A-C46E6CA06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38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0BB1D-0DB2-4A14-D79B-3C0408DE1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ECFD3-5E04-C3A7-BFDB-C3E8C2F25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E020C1-A928-E732-2C8E-3FDA1566DE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F5F1B-1867-BADF-ABE2-99604FC9D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E20758-19EB-3632-5100-49AC53EBD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46F1E8-A876-791E-DCAD-5DD2F502E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38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34C2D-70FF-B47B-EE41-956F423B7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D5FA00-8DA1-AE50-A815-41700AE38F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8D985E-3B45-397F-7DA5-4130FB7371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4D0C73-F10A-25EE-28D2-55F5EA046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AD55B-11E7-EFC9-9BF8-8EB930A67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E2F369-64B2-12E4-99D9-1E5F4CAF3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25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EDBEB3-68E0-AC43-29A8-6C787A3C9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C5DA4-07C5-F3E5-346E-E5B5C3857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04FC5-6605-0FF6-59B6-ECE54EEC14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BE36D-9CC9-12C6-9A11-B05D9CD21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E6EFD-216D-ACBB-7EE2-7F908E1CA4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367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D20F1-A7DA-081F-F23A-B9A824F7A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61440"/>
            <a:ext cx="9144000" cy="1270000"/>
          </a:xfrm>
        </p:spPr>
        <p:txBody>
          <a:bodyPr>
            <a:normAutofit/>
          </a:bodyPr>
          <a:lstStyle/>
          <a:p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Stewardship of Time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7828BE-8271-B1EE-1BB4-3A69891995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Prepared By:</a:t>
            </a:r>
          </a:p>
          <a:p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Pastor Ildefonso A. Baquilabat</a:t>
            </a:r>
          </a:p>
        </p:txBody>
      </p:sp>
    </p:spTree>
    <p:extLst>
      <p:ext uri="{BB962C8B-B14F-4D97-AF65-F5344CB8AC3E}">
        <p14:creationId xmlns:p14="http://schemas.microsoft.com/office/powerpoint/2010/main" val="2441410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329B-9E2E-BCE8-6A5C-07EF05E7E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Introduction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73B21-03E6-8041-D9F0-F274EC7CF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040" y="1825624"/>
            <a:ext cx="6634480" cy="4755515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Ang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usa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pinakabililhon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gasa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gihatag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Dios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tawo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. Dili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sama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kwarta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o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mga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butang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ang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dili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na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nato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mabalik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kung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kini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mahurot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na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Busa ang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paagi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atong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paggamit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nagpadayag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kung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unsa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gyud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ang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importante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atong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kinabuhi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“Busa tan-awa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ninyo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pag-ayo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ang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inyong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paglakaw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dili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ingon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mga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buang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kondili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ingon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mga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maalamon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ginatubos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ang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panahon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, kay ang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mga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adlaw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dautan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.”</a:t>
            </a:r>
            <a:b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— </a:t>
            </a:r>
            <a:r>
              <a:rPr lang="en-US" sz="24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Efeso</a:t>
            </a:r>
            <a:r>
              <a:rPr lang="en-US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 5:15–16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D36A9B-2F7A-C00E-3DE9-E840115A7E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140" y="1595120"/>
            <a:ext cx="4594860" cy="498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08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F6424-C27D-0E19-085B-A98D4126F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4000" b="1" dirty="0">
                <a:latin typeface="Aharoni" panose="02010803020104030203" pitchFamily="2" charset="-79"/>
                <a:cs typeface="Aharoni" panose="02010803020104030203" pitchFamily="2" charset="-79"/>
              </a:rPr>
              <a:t>POINT 1: ANG ORAS USA KA GASA GIKAN SA DIOS</a:t>
            </a: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8F4EC-79AF-1860-C0F2-CE5DE99BF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87160" cy="4667250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Ang </a:t>
            </a:r>
            <a:r>
              <a:rPr lang="en-US" sz="2400" dirty="0" err="1"/>
              <a:t>matag-adlaw</a:t>
            </a:r>
            <a:r>
              <a:rPr lang="en-US" sz="2400" dirty="0"/>
              <a:t>, </a:t>
            </a:r>
            <a:r>
              <a:rPr lang="en-US" sz="2400" dirty="0" err="1"/>
              <a:t>matag-oras</a:t>
            </a:r>
            <a:r>
              <a:rPr lang="en-US" sz="2400" dirty="0"/>
              <a:t>, ug </a:t>
            </a:r>
            <a:r>
              <a:rPr lang="en-US" sz="2400" dirty="0" err="1"/>
              <a:t>matag-minuto</a:t>
            </a:r>
            <a:r>
              <a:rPr lang="en-US" sz="2400" dirty="0"/>
              <a:t> </a:t>
            </a:r>
            <a:r>
              <a:rPr lang="en-US" sz="2400" b="1" dirty="0" err="1"/>
              <a:t>gasa</a:t>
            </a:r>
            <a:r>
              <a:rPr lang="en-US" sz="2400" b="1" dirty="0"/>
              <a:t> </a:t>
            </a:r>
            <a:r>
              <a:rPr lang="en-US" sz="2400" b="1" dirty="0" err="1"/>
              <a:t>sa</a:t>
            </a:r>
            <a:r>
              <a:rPr lang="en-US" sz="2400" b="1" dirty="0"/>
              <a:t> Dios</a:t>
            </a:r>
            <a:r>
              <a:rPr lang="en-US" sz="2400" dirty="0"/>
              <a:t>, </a:t>
            </a:r>
            <a:r>
              <a:rPr lang="en-US" sz="2400" dirty="0" err="1"/>
              <a:t>dili</a:t>
            </a:r>
            <a:r>
              <a:rPr lang="en-US" sz="2400" dirty="0"/>
              <a:t> </a:t>
            </a:r>
            <a:r>
              <a:rPr lang="en-US" sz="2400" dirty="0" err="1"/>
              <a:t>nato</a:t>
            </a:r>
            <a:r>
              <a:rPr lang="en-US" sz="2400" dirty="0"/>
              <a:t> </a:t>
            </a:r>
            <a:r>
              <a:rPr lang="en-US" sz="2400" dirty="0" err="1"/>
              <a:t>kaugalingong</a:t>
            </a:r>
            <a:r>
              <a:rPr lang="en-US" sz="2400" dirty="0"/>
              <a:t> </a:t>
            </a:r>
            <a:r>
              <a:rPr lang="en-US" sz="2400" dirty="0" err="1"/>
              <a:t>kabtangan</a:t>
            </a:r>
            <a:r>
              <a:rPr lang="en-US" sz="2400" dirty="0"/>
              <a:t>.</a:t>
            </a:r>
          </a:p>
          <a:p>
            <a:r>
              <a:rPr lang="en-US" sz="2400" b="1" dirty="0"/>
              <a:t>“</a:t>
            </a:r>
            <a:r>
              <a:rPr lang="en-US" sz="2400" b="1" dirty="0" err="1"/>
              <a:t>Tudloi</a:t>
            </a:r>
            <a:r>
              <a:rPr lang="en-US" sz="2400" b="1" dirty="0"/>
              <a:t> kami </a:t>
            </a:r>
            <a:r>
              <a:rPr lang="en-US" sz="2400" b="1" dirty="0" err="1"/>
              <a:t>sa</a:t>
            </a:r>
            <a:r>
              <a:rPr lang="en-US" sz="2400" b="1" dirty="0"/>
              <a:t> </a:t>
            </a:r>
            <a:r>
              <a:rPr lang="en-US" sz="2400" b="1" dirty="0" err="1"/>
              <a:t>pag-ihap</a:t>
            </a:r>
            <a:r>
              <a:rPr lang="en-US" sz="2400" b="1" dirty="0"/>
              <a:t> </a:t>
            </a:r>
            <a:r>
              <a:rPr lang="en-US" sz="2400" b="1" dirty="0" err="1"/>
              <a:t>sa</a:t>
            </a:r>
            <a:r>
              <a:rPr lang="en-US" sz="2400" b="1" dirty="0"/>
              <a:t> among </a:t>
            </a:r>
            <a:r>
              <a:rPr lang="en-US" sz="2400" b="1" dirty="0" err="1"/>
              <a:t>mga</a:t>
            </a:r>
            <a:r>
              <a:rPr lang="en-US" sz="2400" b="1" dirty="0"/>
              <a:t> </a:t>
            </a:r>
            <a:r>
              <a:rPr lang="en-US" sz="2400" b="1" dirty="0" err="1"/>
              <a:t>adlaw</a:t>
            </a:r>
            <a:r>
              <a:rPr lang="en-US" sz="2400" b="1" dirty="0"/>
              <a:t>, </a:t>
            </a:r>
            <a:r>
              <a:rPr lang="en-US" sz="2400" b="1" dirty="0" err="1"/>
              <a:t>aron</a:t>
            </a:r>
            <a:r>
              <a:rPr lang="en-US" sz="2400" b="1" dirty="0"/>
              <a:t> among </a:t>
            </a:r>
            <a:r>
              <a:rPr lang="en-US" sz="2400" b="1" dirty="0" err="1"/>
              <a:t>maangkon</a:t>
            </a:r>
            <a:r>
              <a:rPr lang="en-US" sz="2400" b="1" dirty="0"/>
              <a:t> ang </a:t>
            </a:r>
            <a:r>
              <a:rPr lang="en-US" sz="2400" b="1" dirty="0" err="1"/>
              <a:t>kasingkasing</a:t>
            </a:r>
            <a:r>
              <a:rPr lang="en-US" sz="2400" b="1" dirty="0"/>
              <a:t> </a:t>
            </a:r>
            <a:r>
              <a:rPr lang="en-US" sz="2400" b="1" dirty="0" err="1"/>
              <a:t>nga</a:t>
            </a:r>
            <a:r>
              <a:rPr lang="en-US" sz="2400" b="1" dirty="0"/>
              <a:t> </a:t>
            </a:r>
            <a:r>
              <a:rPr lang="en-US" sz="2400" b="1" dirty="0" err="1"/>
              <a:t>maalamon</a:t>
            </a:r>
            <a:r>
              <a:rPr lang="en-US" sz="2400" b="1" dirty="0"/>
              <a:t>.”</a:t>
            </a:r>
            <a:br>
              <a:rPr lang="en-US" sz="2400" dirty="0"/>
            </a:br>
            <a:r>
              <a:rPr lang="en-US" sz="2400" dirty="0"/>
              <a:t>— </a:t>
            </a:r>
            <a:r>
              <a:rPr lang="en-US" sz="2400" i="1" dirty="0"/>
              <a:t>Salmo 90:12</a:t>
            </a:r>
            <a:endParaRPr lang="en-US" sz="2400" dirty="0"/>
          </a:p>
          <a:p>
            <a:r>
              <a:rPr lang="en-US" sz="2400" dirty="0"/>
              <a:t>Kung </a:t>
            </a:r>
            <a:r>
              <a:rPr lang="en-US" sz="2400" dirty="0" err="1"/>
              <a:t>atong</a:t>
            </a:r>
            <a:r>
              <a:rPr lang="en-US" sz="2400" dirty="0"/>
              <a:t> </a:t>
            </a:r>
            <a:r>
              <a:rPr lang="en-US" sz="2400" dirty="0" err="1"/>
              <a:t>masabtan</a:t>
            </a:r>
            <a:r>
              <a:rPr lang="en-US" sz="2400" dirty="0"/>
              <a:t> </a:t>
            </a:r>
            <a:r>
              <a:rPr lang="en-US" sz="2400" dirty="0" err="1"/>
              <a:t>nga</a:t>
            </a:r>
            <a:r>
              <a:rPr lang="en-US" sz="2400" dirty="0"/>
              <a:t> </a:t>
            </a:r>
            <a:r>
              <a:rPr lang="en-US" sz="2400" dirty="0" err="1"/>
              <a:t>limitado</a:t>
            </a:r>
            <a:r>
              <a:rPr lang="en-US" sz="2400" dirty="0"/>
              <a:t> </a:t>
            </a:r>
            <a:r>
              <a:rPr lang="en-US" sz="2400" dirty="0" err="1"/>
              <a:t>ra</a:t>
            </a:r>
            <a:r>
              <a:rPr lang="en-US" sz="2400" dirty="0"/>
              <a:t> ang </a:t>
            </a:r>
            <a:r>
              <a:rPr lang="en-US" sz="2400" dirty="0" err="1"/>
              <a:t>atong</a:t>
            </a:r>
            <a:r>
              <a:rPr lang="en-US" sz="2400" dirty="0"/>
              <a:t> </a:t>
            </a:r>
            <a:r>
              <a:rPr lang="en-US" sz="2400" dirty="0" err="1"/>
              <a:t>panahon</a:t>
            </a:r>
            <a:r>
              <a:rPr lang="en-US" sz="2400" dirty="0"/>
              <a:t> </a:t>
            </a:r>
            <a:r>
              <a:rPr lang="en-US" sz="2400" dirty="0" err="1"/>
              <a:t>dinhi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kalibutan</a:t>
            </a:r>
            <a:r>
              <a:rPr lang="en-US" sz="2400" dirty="0"/>
              <a:t>, </a:t>
            </a:r>
            <a:r>
              <a:rPr lang="en-US" sz="2400" b="1" dirty="0"/>
              <a:t>mas </a:t>
            </a:r>
            <a:r>
              <a:rPr lang="en-US" sz="2400" b="1" dirty="0" err="1"/>
              <a:t>maampingon</a:t>
            </a:r>
            <a:r>
              <a:rPr lang="en-US" sz="2400" b="1" dirty="0"/>
              <a:t> </a:t>
            </a:r>
            <a:r>
              <a:rPr lang="en-US" sz="2400" b="1" dirty="0" err="1"/>
              <a:t>kita</a:t>
            </a:r>
            <a:r>
              <a:rPr lang="en-US" sz="2400" b="1" dirty="0"/>
              <a:t> </a:t>
            </a:r>
            <a:r>
              <a:rPr lang="en-US" sz="2400" b="1" dirty="0" err="1"/>
              <a:t>sa</a:t>
            </a:r>
            <a:r>
              <a:rPr lang="en-US" sz="2400" b="1" dirty="0"/>
              <a:t> </a:t>
            </a:r>
            <a:r>
              <a:rPr lang="en-US" sz="2400" b="1" dirty="0" err="1"/>
              <a:t>paggamit</a:t>
            </a:r>
            <a:r>
              <a:rPr lang="en-US" sz="2400" b="1" dirty="0"/>
              <a:t> </a:t>
            </a:r>
            <a:r>
              <a:rPr lang="en-US" sz="2400" b="1" dirty="0" err="1"/>
              <a:t>niini</a:t>
            </a:r>
            <a:r>
              <a:rPr lang="en-US" sz="2400" dirty="0"/>
              <a:t>.</a:t>
            </a:r>
          </a:p>
          <a:p>
            <a:r>
              <a:rPr lang="en-US" sz="2400" dirty="0"/>
              <a:t>Si Ellen G. White nag-</a:t>
            </a:r>
            <a:r>
              <a:rPr lang="en-US" sz="2400" dirty="0" err="1"/>
              <a:t>ingon</a:t>
            </a:r>
            <a:r>
              <a:rPr lang="en-US" sz="2400" dirty="0"/>
              <a:t>:</a:t>
            </a:r>
          </a:p>
          <a:p>
            <a:r>
              <a:rPr lang="en-US" sz="2400" b="1" dirty="0"/>
              <a:t>“Ang </a:t>
            </a:r>
            <a:r>
              <a:rPr lang="en-US" sz="2400" b="1" dirty="0" err="1"/>
              <a:t>oras</a:t>
            </a:r>
            <a:r>
              <a:rPr lang="en-US" sz="2400" b="1" dirty="0"/>
              <a:t> </a:t>
            </a:r>
            <a:r>
              <a:rPr lang="en-US" sz="2400" b="1" dirty="0" err="1"/>
              <a:t>usa</a:t>
            </a:r>
            <a:r>
              <a:rPr lang="en-US" sz="2400" b="1" dirty="0"/>
              <a:t> ka </a:t>
            </a:r>
            <a:r>
              <a:rPr lang="en-US" sz="2400" b="1" dirty="0" err="1"/>
              <a:t>bahandi</a:t>
            </a:r>
            <a:r>
              <a:rPr lang="en-US" sz="2400" b="1" dirty="0"/>
              <a:t>, ug ang </a:t>
            </a:r>
            <a:r>
              <a:rPr lang="en-US" sz="2400" b="1" dirty="0" err="1"/>
              <a:t>maalamon</a:t>
            </a:r>
            <a:r>
              <a:rPr lang="en-US" sz="2400" b="1" dirty="0"/>
              <a:t> </a:t>
            </a:r>
            <a:r>
              <a:rPr lang="en-US" sz="2400" b="1" dirty="0" err="1"/>
              <a:t>mogamit</a:t>
            </a:r>
            <a:r>
              <a:rPr lang="en-US" sz="2400" b="1" dirty="0"/>
              <a:t> </a:t>
            </a:r>
            <a:r>
              <a:rPr lang="en-US" sz="2400" b="1" dirty="0" err="1"/>
              <a:t>niini</a:t>
            </a:r>
            <a:r>
              <a:rPr lang="en-US" sz="2400" b="1" dirty="0"/>
              <a:t> </a:t>
            </a:r>
            <a:r>
              <a:rPr lang="en-US" sz="2400" b="1" dirty="0" err="1"/>
              <a:t>aron</a:t>
            </a:r>
            <a:r>
              <a:rPr lang="en-US" sz="2400" b="1" dirty="0"/>
              <a:t> </a:t>
            </a:r>
            <a:r>
              <a:rPr lang="en-US" sz="2400" b="1" dirty="0" err="1"/>
              <a:t>magtigom</a:t>
            </a:r>
            <a:r>
              <a:rPr lang="en-US" sz="2400" b="1" dirty="0"/>
              <a:t> </a:t>
            </a:r>
            <a:r>
              <a:rPr lang="en-US" sz="2400" b="1" dirty="0" err="1"/>
              <a:t>og</a:t>
            </a:r>
            <a:r>
              <a:rPr lang="en-US" sz="2400" b="1" dirty="0"/>
              <a:t> </a:t>
            </a:r>
            <a:r>
              <a:rPr lang="en-US" sz="2400" b="1" dirty="0" err="1"/>
              <a:t>walay</a:t>
            </a:r>
            <a:r>
              <a:rPr lang="en-US" sz="2400" b="1" dirty="0"/>
              <a:t> </a:t>
            </a:r>
            <a:r>
              <a:rPr lang="en-US" sz="2400" b="1" dirty="0" err="1"/>
              <a:t>katapusang</a:t>
            </a:r>
            <a:r>
              <a:rPr lang="en-US" sz="2400" b="1" dirty="0"/>
              <a:t> </a:t>
            </a:r>
            <a:r>
              <a:rPr lang="en-US" sz="2400" b="1" dirty="0" err="1"/>
              <a:t>bahandi</a:t>
            </a:r>
            <a:r>
              <a:rPr lang="en-US" sz="2400" b="1" dirty="0"/>
              <a:t>.”</a:t>
            </a:r>
            <a:br>
              <a:rPr lang="en-US" sz="2400" dirty="0"/>
            </a:br>
            <a:r>
              <a:rPr lang="en-US" sz="2400" dirty="0"/>
              <a:t>— </a:t>
            </a:r>
            <a:r>
              <a:rPr lang="en-US" sz="2400" i="1" dirty="0"/>
              <a:t>Counsels on Stewardship, p. 246</a:t>
            </a:r>
            <a:endParaRPr lang="en-US" sz="24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E6DE511-FAE4-4EA3-3461-3287DDFB49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140" y="1595120"/>
            <a:ext cx="4594860" cy="498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984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3721E-8A0E-02E4-5A57-EAEE7024E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POINT 2: ANG ORAS NAGPADAYAG SA ATONG MGA PRAYORIDAD</a:t>
            </a:r>
            <a:endParaRPr lang="en-US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52CEC-7188-AAE6-1E51-41DDCEF9D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680" y="1825624"/>
            <a:ext cx="6492240" cy="4879975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Ang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atong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iskedyul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usa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ka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salamin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atong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kasingkasing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1. Kon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pirmi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tay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kalibutanong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kalingawan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apan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walay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Dios,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klaro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ang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atong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prayoridad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2. Kon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adunay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pag-ampo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pagtuon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Pulong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, ug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pag-alagad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nagpakita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kini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usa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ka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kinabuhi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nakatutok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langit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pPr>
              <a:buNone/>
            </a:pP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Si Ellen White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miingon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  <a:p>
            <a:pPr>
              <a:buNone/>
            </a:pP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“Ang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matag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gutlo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gigahin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kaugalingong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kahimut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-an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mao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ang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nawala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gikan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balaan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buhat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Dios.”</a:t>
            </a:r>
            <a:b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— </a:t>
            </a:r>
            <a:r>
              <a:rPr lang="en-US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Christ’s Object Lessons, p. 332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826FEE-A9BA-D6B1-56B5-0D027DB286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140" y="1595120"/>
            <a:ext cx="4594860" cy="498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526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A4B6D-0C81-5742-F315-E7B4BD09D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Aharoni" panose="02010803020104030203" pitchFamily="2" charset="-79"/>
                <a:cs typeface="Aharoni" panose="02010803020104030203" pitchFamily="2" charset="-79"/>
              </a:rPr>
              <a:t>POINT 3: ANG PAGTUBOS SA ORAS NAGKINAHANGLAN OG KAALAM</a:t>
            </a:r>
            <a:endParaRPr lang="en-US" sz="32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CAEEC-F62D-1384-7CCC-6AE2994D1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240" y="1825624"/>
            <a:ext cx="7091680" cy="47555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Ang “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pagtubos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”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nagpasabot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maalamon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ug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tinuyoang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paggamit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panahon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1.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Pagplano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adlaw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uban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ang Dios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isip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una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2. Dili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paglangan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mga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buluhaton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3.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Paglikay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walay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pulos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mga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kalihokan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buNone/>
            </a:pP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Si Ellen G. White nag-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ingon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  <a:p>
            <a:pPr>
              <a:buNone/>
            </a:pP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“Dili ang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gitas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-on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kinabuhi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kondili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ang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paggamit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niini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mao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ang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bililhon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.”</a:t>
            </a:r>
            <a:b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— </a:t>
            </a:r>
            <a:r>
              <a:rPr lang="en-US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Steps to Christ, p. 83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3FCDD3-8085-95BD-7374-25AF1E0954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140" y="1595120"/>
            <a:ext cx="4594860" cy="498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10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BEA74-E240-98CD-4CF2-95142F485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Aharoni" panose="02010803020104030203" pitchFamily="2" charset="-79"/>
                <a:cs typeface="Aharoni" panose="02010803020104030203" pitchFamily="2" charset="-79"/>
              </a:rPr>
              <a:t>POINT 4: ANG PAGDUMALA SA ORAS NAGKINAHANGLAN OG DISIPLINA</a:t>
            </a:r>
            <a:endParaRPr lang="en-US" sz="32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85E88-20BE-3DF2-B0BD-F283B71B3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20" y="1825625"/>
            <a:ext cx="7081520" cy="466725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Ang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maayong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pagdumala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dili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mahitabo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kung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walay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disiplina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pPr>
              <a:buNone/>
            </a:pP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Praktikal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mga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lakang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Sugdi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ang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adlaw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uban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Dios (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pag-ampo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ug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Pulong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)</a:t>
            </a:r>
          </a:p>
          <a:p>
            <a:pPr>
              <a:buFont typeface="+mj-lt"/>
              <a:buAutoNum type="arabicPeriod"/>
            </a:pP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Ibutang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ang Dios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una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pamilya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ikaduha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trabaho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ikatulo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buFont typeface="+mj-lt"/>
              <a:buAutoNum type="arabicPeriod"/>
            </a:pP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Pag-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alagad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uban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kanunay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buFont typeface="+mj-lt"/>
              <a:buAutoNum type="arabicPeriod"/>
            </a:pP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Likayi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ang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sobra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distraksiyon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ug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pag-usik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buNone/>
            </a:pP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Ang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disiplinadong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kinabuhi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naghatag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luna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Espiritu Santo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paggiya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atong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adlaw-adlaw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mga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buhat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8CECBD-8819-1B92-3C42-95DFAD367D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140" y="1595120"/>
            <a:ext cx="4594860" cy="498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106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83737-A6F9-AC15-E9E3-91119373F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Aharoni" panose="02010803020104030203" pitchFamily="2" charset="-79"/>
                <a:cs typeface="Aharoni" panose="02010803020104030203" pitchFamily="2" charset="-79"/>
              </a:rPr>
              <a:t>POINT 5: ANG PAGDUMALA SA ORAS ADUNAY WALAY KATAPUSANG EPEKTO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9AF49-029B-289F-08A2-A89617ACF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120" y="1825625"/>
            <a:ext cx="7018020" cy="466725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Ang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paggamit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dili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lang para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karon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—</a:t>
            </a:r>
            <a:r>
              <a:rPr lang="en-US" sz="30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aduna</a:t>
            </a:r>
            <a:r>
              <a:rPr lang="en-US" sz="30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kini’y</a:t>
            </a:r>
            <a:r>
              <a:rPr lang="en-US" sz="30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walay</a:t>
            </a:r>
            <a:r>
              <a:rPr lang="en-US" sz="30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katapusang</a:t>
            </a:r>
            <a:r>
              <a:rPr lang="en-US" sz="30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epekto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1. Ang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gigahin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Dios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magpatubo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atong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espirituhanong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kinabuhi</a:t>
            </a:r>
            <a:endParaRPr lang="en-US" sz="30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2. Ang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gigahin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pag-alagad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magdala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og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kaluwasan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uban</a:t>
            </a:r>
            <a:endParaRPr lang="en-US" sz="30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3. Ang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nausik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dili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na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gyud</a:t>
            </a: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dirty="0" err="1">
                <a:latin typeface="Aharoni" panose="02010803020104030203" pitchFamily="2" charset="-79"/>
                <a:cs typeface="Aharoni" panose="02010803020104030203" pitchFamily="2" charset="-79"/>
              </a:rPr>
              <a:t>mabalik</a:t>
            </a:r>
            <a:endParaRPr lang="en-US" sz="30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buNone/>
            </a:pPr>
            <a:r>
              <a:rPr lang="en-US" sz="3000" b="1" dirty="0">
                <a:latin typeface="Aharoni" panose="02010803020104030203" pitchFamily="2" charset="-79"/>
                <a:cs typeface="Aharoni" panose="02010803020104030203" pitchFamily="2" charset="-79"/>
              </a:rPr>
              <a:t>“</a:t>
            </a:r>
            <a:r>
              <a:rPr lang="en-US" sz="30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Tubosa</a:t>
            </a:r>
            <a:r>
              <a:rPr lang="en-US" sz="30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ninyo</a:t>
            </a:r>
            <a:r>
              <a:rPr lang="en-US" sz="3000" b="1" dirty="0">
                <a:latin typeface="Aharoni" panose="02010803020104030203" pitchFamily="2" charset="-79"/>
                <a:cs typeface="Aharoni" panose="02010803020104030203" pitchFamily="2" charset="-79"/>
              </a:rPr>
              <a:t> ang </a:t>
            </a:r>
            <a:r>
              <a:rPr lang="en-US" sz="30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panahon</a:t>
            </a:r>
            <a:r>
              <a:rPr lang="en-US" sz="3000" b="1" dirty="0">
                <a:latin typeface="Aharoni" panose="02010803020104030203" pitchFamily="2" charset="-79"/>
                <a:cs typeface="Aharoni" panose="02010803020104030203" pitchFamily="2" charset="-79"/>
              </a:rPr>
              <a:t>, kay ang </a:t>
            </a:r>
            <a:r>
              <a:rPr lang="en-US" sz="30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mga</a:t>
            </a:r>
            <a:r>
              <a:rPr lang="en-US" sz="30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adlaw</a:t>
            </a:r>
            <a:r>
              <a:rPr lang="en-US" sz="30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0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dautan</a:t>
            </a:r>
            <a:r>
              <a:rPr lang="en-US" sz="3000" b="1" dirty="0">
                <a:latin typeface="Aharoni" panose="02010803020104030203" pitchFamily="2" charset="-79"/>
                <a:cs typeface="Aharoni" panose="02010803020104030203" pitchFamily="2" charset="-79"/>
              </a:rPr>
              <a:t>.”</a:t>
            </a:r>
            <a:b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3000" dirty="0">
                <a:latin typeface="Aharoni" panose="02010803020104030203" pitchFamily="2" charset="-79"/>
                <a:cs typeface="Aharoni" panose="02010803020104030203" pitchFamily="2" charset="-79"/>
              </a:rPr>
              <a:t>— </a:t>
            </a:r>
            <a:r>
              <a:rPr lang="en-US" sz="3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Efeso</a:t>
            </a:r>
            <a:r>
              <a:rPr lang="en-US" sz="3000" i="1" dirty="0">
                <a:latin typeface="Aharoni" panose="02010803020104030203" pitchFamily="2" charset="-79"/>
                <a:cs typeface="Aharoni" panose="02010803020104030203" pitchFamily="2" charset="-79"/>
              </a:rPr>
              <a:t> 5:16</a:t>
            </a:r>
            <a:endParaRPr lang="en-US" sz="30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D18149-8B45-BA96-F986-E83EA47AC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140" y="1595120"/>
            <a:ext cx="4594860" cy="498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316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F3252-4D55-845B-3B7C-D2BE313D7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Conclusion 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4EC44-F4EB-FB5F-DF3F-758BA72C0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440" y="1825624"/>
            <a:ext cx="7051040" cy="47885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Mga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igsoon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, ang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usa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ka </a:t>
            </a:r>
            <a:r>
              <a:rPr lang="en-US" sz="20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balaan</a:t>
            </a:r>
            <a:r>
              <a:rPr lang="en-US" sz="20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0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kasaliganan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. Ang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matag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adlaw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usa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ka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oportunidad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ihatag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Dios.</a:t>
            </a:r>
          </a:p>
          <a:p>
            <a:pPr>
              <a:buNone/>
            </a:pP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Pangutan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-a ang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imong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kaugalingon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1.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Gigamit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ba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nako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ang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akong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aron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himayaon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ang Dios?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2. Ang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akong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iskedyul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ba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nagpakita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langitnong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mga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bili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3.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Unsa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ang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kinahanglan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nakong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usbon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sugod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karon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</a:p>
          <a:p>
            <a:pPr>
              <a:buNone/>
            </a:pPr>
            <a:r>
              <a:rPr lang="en-US" sz="20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Panalangin</a:t>
            </a:r>
            <a:r>
              <a:rPr lang="en-US" sz="20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0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pagtugyan</a:t>
            </a:r>
            <a:r>
              <a:rPr lang="en-US" sz="2000" b="1" dirty="0"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  <a:endParaRPr lang="en-US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buNone/>
            </a:pP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“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Ginoo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akong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itugyan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Kanimo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 ang 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akong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Tudloi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ako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maalamong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paggamit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niini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aron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 ang 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matag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gutlo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mahimong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alang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Imong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i="1" dirty="0" err="1">
                <a:latin typeface="Aharoni" panose="02010803020104030203" pitchFamily="2" charset="-79"/>
                <a:cs typeface="Aharoni" panose="02010803020104030203" pitchFamily="2" charset="-79"/>
              </a:rPr>
              <a:t>himaya</a:t>
            </a:r>
            <a:r>
              <a:rPr lang="en-US" sz="2000" i="1" dirty="0">
                <a:latin typeface="Aharoni" panose="02010803020104030203" pitchFamily="2" charset="-79"/>
                <a:cs typeface="Aharoni" panose="02010803020104030203" pitchFamily="2" charset="-79"/>
              </a:rPr>
              <a:t>.”</a:t>
            </a:r>
            <a:endParaRPr lang="en-US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D16767-DF87-A951-C7B7-A97DB15EC2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140" y="1595120"/>
            <a:ext cx="4594860" cy="498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981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DD7A2-83AF-B9B1-79DE-3CEA25C64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1B643-448E-3A95-9A37-6FF295136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Conclusion 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2F2B5-5C8E-7902-537F-E300BF63A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00" y="1825624"/>
            <a:ext cx="6746240" cy="4808855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1. Ang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ikapulo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, ug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mga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halad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mga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balaan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responsibilidad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stewardship.</a:t>
            </a:r>
          </a:p>
          <a:p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2.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Usahay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kinahanglan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usab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natong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“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tuboson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” ang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atong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ikapulo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sama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pagpaningkamot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natong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pagtubos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atong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3. Ang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atong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pagkadili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-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matinud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-anon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maoy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hinungdan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mapakyas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kita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pag-atiman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atong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balaan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responsibilidad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pagbalik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ikapulo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ug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paghatag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mga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halad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4. Kung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mawala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ang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atong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maayong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paggamit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oras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ug ang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pagkamatinud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-anon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ikapulo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nagkinahanglan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kita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og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pagtubos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pinaagi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paghimo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Dios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pinakataas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nga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prayoridad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sa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atong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kinabuhi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D980AC-CABA-D908-EC8E-FF4861F262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140" y="1595120"/>
            <a:ext cx="4594860" cy="498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435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737</Words>
  <Application>Microsoft Office PowerPoint</Application>
  <PresentationFormat>Widescreen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Aharoni</vt:lpstr>
      <vt:lpstr>Arial</vt:lpstr>
      <vt:lpstr>Calibri</vt:lpstr>
      <vt:lpstr>Calibri Light</vt:lpstr>
      <vt:lpstr>Office Theme</vt:lpstr>
      <vt:lpstr>Stewardship of Time</vt:lpstr>
      <vt:lpstr>Introduction</vt:lpstr>
      <vt:lpstr>POINT 1: ANG ORAS USA KA GASA GIKAN SA DIOS</vt:lpstr>
      <vt:lpstr>POINT 2: ANG ORAS NAGPADAYAG SA ATONG MGA PRAYORIDAD</vt:lpstr>
      <vt:lpstr>POINT 3: ANG PAGTUBOS SA ORAS NAGKINAHANGLAN OG KAALAM</vt:lpstr>
      <vt:lpstr>POINT 4: ANG PAGDUMALA SA ORAS NAGKINAHANGLAN OG DISIPLINA</vt:lpstr>
      <vt:lpstr>POINT 5: ANG PAGDUMALA SA ORAS ADUNAY WALAY KATAPUSANG EPEKTO</vt:lpstr>
      <vt:lpstr>Conclusion </vt:lpstr>
      <vt:lpstr>Conclusion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Ildefonso Baquilabat</dc:creator>
  <cp:lastModifiedBy>Ildefonso Baquilabat</cp:lastModifiedBy>
  <cp:revision>3</cp:revision>
  <dcterms:created xsi:type="dcterms:W3CDTF">2026-01-27T06:16:34Z</dcterms:created>
  <dcterms:modified xsi:type="dcterms:W3CDTF">2026-01-27T06:48:05Z</dcterms:modified>
</cp:coreProperties>
</file>