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8869-2301-3489-01B1-75C577A95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A97AC-1930-F8FC-AC57-0F821A25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1CBDA-804A-93D5-D32D-3C773670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09BDB-815D-9114-D491-FAF5A8D0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FB17-FF4E-4935-1A2B-1C4485A1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8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F444-91D4-050E-8DC2-5DC86D23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9FD97-6964-E0E1-707B-7D60E5B0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3EBF-3849-1B3B-0F8C-EAFB6A6F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59E6B-7893-FFA6-AB80-BCD89315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948F7-09CF-2956-7114-7F1DAD57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AA6FC-96DA-D39D-A979-4D6352F4C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C6E7E-1D49-11EF-5EDB-72BFCE104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4A077-C7F7-4E4A-919C-20B68F15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77D2B-5086-8F5D-496B-EB154746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998D9-5049-39C7-866B-CF4B9684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D6CB-7A41-7FFA-7333-EFDD1655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5D9B1-2408-C462-E7D8-85B37D48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F138F-ABCF-4075-F20F-0D82A21F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61E3D-C92F-68BA-B59B-A052358F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2F937-A908-DEAD-CC10-0545785D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4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204A-8D47-642B-20CC-EACD21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F9164-DBCC-D0F6-5961-4CD876E52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C399A-E00D-55D2-0953-03FCA742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4D7C-8508-8AD7-DECF-810962AE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9A85C-66AE-867D-0CDB-CF93FD54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DE98-C1B9-5C4C-2C33-952EAB32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AE08-00E1-1DC5-9F43-034E3ED5D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6128D-FC94-CC87-D261-B1C0D6BCE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E6095-8666-DCB2-220B-EDAF2F21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53DF-9E2D-9559-166D-256B2ECF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4CA8F-2E0A-059F-311E-06B926CF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7735-1087-E753-2DB6-848AFC0D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ED19F-5169-5605-1771-CBEF4B8E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1A5DC-9066-2E7E-DBD5-758E4D446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65323-C892-4A7C-41DF-45847FAFF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5570D-587F-4FC0-B236-11A093109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785BA-6778-CC8E-9B80-5F1BA276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1463E-97CE-05D8-F6DF-53016468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4C9FA-E0BD-1DE2-CD0A-61F83877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6841-0B40-1785-124B-48D9D00A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DF1F5-A093-3B75-BA43-0C7FCC9E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8135C-AC7F-8C1A-7D14-6F49332E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079D0-20FB-6050-AA45-2BEC8076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5E9DA-1C41-F41C-FC8C-E8A37241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9E7A2-D9F9-A3F8-DEEB-C8C00456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AB6C4-29E4-F647-543C-6B051C3A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2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F63B-1C2C-AE25-7FA8-44A7021F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9ACFE-CE77-1597-1E24-AC236273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D5831-4CFD-A0FC-3048-070F27006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7647F-43DE-4D05-B364-5D592AB4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0253F-BB98-65D1-64F6-2305ACC4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AD67C-9F08-C24A-9C09-F59B2FA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3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4DD7-4EC0-36C0-3545-D8CA8560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1176C-1AAE-1C36-7A53-97311D1E8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74C39-7BBC-38FB-232F-D0F7DB86E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E400E-8936-28A0-82AD-9EAC20EA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E3F1E-A9AE-7E5F-361F-05305F68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B066-924E-4921-7BF4-ECB39377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6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7C554-76E2-A811-4406-AECF2207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386A9-DBF0-EBEB-9295-F7A69361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06C0-FC3B-F3CD-CFFF-329A548E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6D9C-E443-4350-A20B-0CF34FE4F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4FF6-84BE-5C77-099C-78C44A9FB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8251-A04E-EAEA-003C-93DEC0396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SERMON TITLE: “STEWARDSHIP BEGINS IN THE HEART”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March 7,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078CB-A081-C492-A996-F8C40C615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Prepared By:</a:t>
            </a:r>
          </a:p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Pastor Ildefonso A. Baquilabat</a:t>
            </a:r>
          </a:p>
        </p:txBody>
      </p:sp>
    </p:spTree>
    <p:extLst>
      <p:ext uri="{BB962C8B-B14F-4D97-AF65-F5344CB8AC3E}">
        <p14:creationId xmlns:p14="http://schemas.microsoft.com/office/powerpoint/2010/main" val="354351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20E8F-964E-7C4E-BEBF-013438B73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327A-3DC9-4909-677A-46657129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3B8F9-6DDA-0750-17FA-30C372E0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90688"/>
            <a:ext cx="6858000" cy="502507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When we give—no matter how much or how often—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if it does not come from the heart, it has no value before God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But when we give even a small amount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from a sincere heart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it is precious in God’s sight.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And when we give much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and it comes from the heart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God is greatly pleased.</a:t>
            </a:r>
          </a:p>
          <a:p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means that </a:t>
            </a:r>
            <a:r>
              <a:rPr lang="en-US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returning our tithes and giving our offerings from the heart is an act of true worship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When we give this way,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God is honored and His name is glorified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question is: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Where does our willingness to give come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B85C2-5929-0764-B914-1E4458AFA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5"/>
            <a:ext cx="426593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03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6369-CC9A-90A9-8C0A-603B68A3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APPEAL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2C6F-2814-7966-97FB-6298AF47D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524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Today, God is inviting us to place our hearts fully in His hands.</a:t>
            </a:r>
          </a:p>
          <a:p>
            <a:r>
              <a:rPr lang="en-US" sz="32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 you say today:</a:t>
            </a:r>
          </a:p>
          <a:p>
            <a:r>
              <a:rPr lang="en-US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“Lord, my heart is Yours. Everything else will follow.”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“For where your treasure is, there your heart will be also.”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Matthew 6:21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6C46D-BC2E-6ECE-3EF6-0DB2E876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5"/>
            <a:ext cx="426593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61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4CDD6-A5C9-47C7-8089-EC9305B3B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5665-AA7B-27D5-AA73-6BC4CB29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5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APPEAL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2FD25A-F5B5-537D-3FBF-70C47ED72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47" y="1825625"/>
            <a:ext cx="533495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56BBEB-E490-1522-5F70-E3FA22DA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1825625"/>
            <a:ext cx="504825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FAC31-5212-B726-BAAD-0F5C0AB0C6E1}"/>
              </a:ext>
            </a:extLst>
          </p:cNvPr>
          <p:cNvSpPr txBox="1"/>
          <p:nvPr/>
        </p:nvSpPr>
        <p:spPr>
          <a:xfrm>
            <a:off x="3657600" y="4650155"/>
            <a:ext cx="609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“STEWARDSHIP BEGINS IN THE HEART”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031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F6FB-9541-17A9-31C7-DE4F7DA4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Scripture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63A2-CAFC-4748-6728-7A22EA17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083"/>
            <a:ext cx="6537960" cy="4246880"/>
          </a:xfrm>
        </p:spPr>
        <p:txBody>
          <a:bodyPr/>
          <a:lstStyle/>
          <a:p>
            <a:pPr>
              <a:buNone/>
            </a:pP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Key Text</a:t>
            </a:r>
          </a:p>
          <a:p>
            <a:pPr>
              <a:buNone/>
            </a:pP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“For where your treasure is, there your heart will be also.”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4400" i="1" dirty="0">
                <a:latin typeface="Aharoni" panose="02010803020104030203" pitchFamily="2" charset="-79"/>
                <a:cs typeface="Aharoni" panose="02010803020104030203" pitchFamily="2" charset="-79"/>
              </a:rPr>
              <a:t>Matthew 6:21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C2BEF-4B9E-7EA7-368C-037D5705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1930082"/>
            <a:ext cx="4357953" cy="424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625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559B-7BC7-8787-94D4-C78ECE18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B602-FAD2-A8BC-1880-BA3C519B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67" y="1825624"/>
            <a:ext cx="6979233" cy="44329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When many people hear the word 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stewardship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they immediately think of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money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But the Bible teaches us that stewardship does not begin with the wallet—it begins with the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heart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Before God asks for our resources, He asks for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us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True stewardship is not about how much we give, but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why we give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>
              <a:buNone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 is not about outward acts alone, but about inward surrender.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2640A-520A-88C2-3847-B3C2C4D2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1930082"/>
            <a:ext cx="4357953" cy="424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866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FF18-87F5-ED2F-BD24-692B1D96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1. GOD FIRST CLAIMS THE HEART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96D0-0171-3C45-38FF-2D5DE2BB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825624"/>
            <a:ext cx="6990080" cy="4808855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God has always desired the heart of His people before their offerings.</a:t>
            </a:r>
          </a:p>
          <a:p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“My son, give Me your heart, and let your eyes observe My ways.”</a:t>
            </a:r>
            <a:b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100" i="1" dirty="0">
                <a:latin typeface="Aharoni" panose="02010803020104030203" pitchFamily="2" charset="-79"/>
                <a:cs typeface="Aharoni" panose="02010803020104030203" pitchFamily="2" charset="-79"/>
              </a:rPr>
              <a:t>Proverbs 23:26</a:t>
            </a: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God has the heart: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Obedience follows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Generosity flows naturally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Faithfulness becomes a joy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But if the heart is divided, stewardship becomes a burden.</a:t>
            </a:r>
          </a:p>
          <a:p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 writes:</a:t>
            </a:r>
          </a:p>
          <a:p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“The heart must be surrendered to God; otherwise we cannot be faithful stewards.”</a:t>
            </a:r>
            <a:b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100" i="1" dirty="0">
                <a:latin typeface="Aharoni" panose="02010803020104030203" pitchFamily="2" charset="-79"/>
                <a:cs typeface="Aharoni" panose="02010803020104030203" pitchFamily="2" charset="-79"/>
              </a:rPr>
              <a:t>Counsels on Stewardship, p. 26</a:t>
            </a: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No system, rule, or appeal can replace a heart that is fully surrendered to God.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B3318-7662-55DF-E418-3BAB78D4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0" y="1825624"/>
            <a:ext cx="4221480" cy="448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49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7524-ECCE-1B72-2692-58BB064D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2. THE HEART DETERMINES WHERE OUR TREASURE GOES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DBEC-E80B-4C10-7EAA-FA0F2B55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6700520" cy="4483735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 makes a powerful statement: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“For where your treasure is, there your heart will be also.”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Matthew 6:21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Notice—Jesus does not say your treasure follows your heart.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He says your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heart follows your treasure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we invest in most deeply is what captures our affection, attention, and loyalty.</a:t>
            </a:r>
          </a:p>
          <a:p>
            <a:r>
              <a:rPr lang="en-US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 explains: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“The root of all sin is selfishness, and until selfishness is subdued, there can be no true stewardship.”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Review and Herald, Oct. 13, 1896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Stewardship reveals what reigns in the heart—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self or God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FE75C-AB69-3F73-63E0-A1D7F73CB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0" y="1825624"/>
            <a:ext cx="4221480" cy="448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45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E505-8B6B-3FEB-24B3-6A1FBC2D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3. TRUE GIVING FLOWS FROM LOVE, NOT PRESSURE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6799-A374-BD52-FA6F-C3CF319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825624"/>
            <a:ext cx="6807200" cy="4483735"/>
          </a:xfrm>
        </p:spPr>
        <p:txBody>
          <a:bodyPr>
            <a:normAutofit fontScale="92500"/>
          </a:bodyPr>
          <a:lstStyle/>
          <a:p>
            <a:r>
              <a:rPr lang="en-US" sz="22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God is not interested in forced or reluctant giving.</a:t>
            </a:r>
          </a:p>
          <a:p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“So let each one give as he purposes in his heart, not grudgingly or of necessity; for God loves a cheerful giver.”</a:t>
            </a:r>
            <a:b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200" i="1" dirty="0">
                <a:latin typeface="Aharoni" panose="02010803020104030203" pitchFamily="2" charset="-79"/>
                <a:cs typeface="Aharoni" panose="02010803020104030203" pitchFamily="2" charset="-79"/>
              </a:rPr>
              <a:t>2 Corinthians 9:7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Cheerful giving is not produced by pressure—it is produced by 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love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2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 says:</a:t>
            </a:r>
          </a:p>
          <a:p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“The spirit of liberality is the spirit of heaven. Christ’s self-sacrificing love is revealed upon the cross.”</a:t>
            </a:r>
            <a:b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200" i="1" dirty="0">
                <a:latin typeface="Aharoni" panose="02010803020104030203" pitchFamily="2" charset="-79"/>
                <a:cs typeface="Aharoni" panose="02010803020104030203" pitchFamily="2" charset="-79"/>
              </a:rPr>
              <a:t>Testimonies for the Church, Vol. 9, p. 254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When we look at the cross, selfishness melts, and generosity is born in the heart.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7CD64-4A4E-FFBB-5D15-BD48FCB4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0" y="1825624"/>
            <a:ext cx="4221480" cy="448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84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FAEA-6AD6-FF95-FB6F-F4EB2583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4. THE HEART IS THE BATTLEFIELD OF STEWARDSHIP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559A-B49B-5CC1-4373-B085C9A5C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" y="1825625"/>
            <a:ext cx="738505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God knows that stewardship is ultimately a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heart issue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“Keep your heart with all diligence, for out of it spring the issues of life.”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Proverbs 4:23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the heart is right: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Giving is consistent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Service is willing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Obedience is joyful</a:t>
            </a:r>
          </a:p>
          <a:p>
            <a:r>
              <a:rPr lang="en-US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the heart is wrong: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Stewardship becomes legalistic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Giving becomes mechanical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Service becomes exhausting</a:t>
            </a:r>
          </a:p>
          <a:p>
            <a:r>
              <a:rPr lang="en-US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 warns: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“External forms will never take the place of heartfelt obedience.”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Steps to Christ, p. 44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God is not satisfied with outward compliance—He desires inward transformation.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776BC-3AD6-D8E1-A6AC-F7C0FCD7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0" y="1825625"/>
            <a:ext cx="392049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05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1AC5-D468-0632-45E8-33C461F3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5. A SURRENDERED HEART PRODUCES FAITHFUL STEWARDS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DCB1-05AF-3AE2-E302-A77BD92C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" y="1825624"/>
            <a:ext cx="7120890" cy="4575175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When the heart belongs to God, stewardship becomes a 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way of life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, not an obligation.</a:t>
            </a:r>
          </a:p>
          <a:p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“I beseech you therefore, brethren, by the mercies of God, that you present your bodies a living sacrifice.”</a:t>
            </a:r>
            <a:b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200" i="1" dirty="0">
                <a:latin typeface="Aharoni" panose="02010803020104030203" pitchFamily="2" charset="-79"/>
                <a:cs typeface="Aharoni" panose="02010803020104030203" pitchFamily="2" charset="-79"/>
              </a:rPr>
              <a:t>Romans 12:1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2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 beautifully summarizes this principle:</a:t>
            </a:r>
          </a:p>
          <a:p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“When self is surrendered to God, the heart will respond in willing obedience.”</a:t>
            </a:r>
            <a:b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2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Lessons, p. 159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2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surrendered heart leads to:</a:t>
            </a: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Faithful giving</a:t>
            </a: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Faithful living</a:t>
            </a: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Faithful service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A4AE0-5AC9-59E5-8F02-5E93130E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5"/>
            <a:ext cx="426593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48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BD94-15B1-6DBF-D0FE-9FFF5F4C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C6C79-9D64-C408-A3C5-DC11CF79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90688"/>
            <a:ext cx="6827520" cy="480218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Stewardship does not start with the question,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“How much should I give?”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 starts with the question,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“Who has my heart?”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When God has the heart: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hands will follow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resources will follow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life will follow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Jesus is not asking for a portion of our possessions—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is asking for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all of our hearts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DE84E-81F1-00BB-1BFE-DC6CC55D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5"/>
            <a:ext cx="426593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0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929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SERMON TITLE: “STEWARDSHIP BEGINS IN THE HEART” March 7, 2026</vt:lpstr>
      <vt:lpstr>Scripture Reading</vt:lpstr>
      <vt:lpstr>INTRODUCTION</vt:lpstr>
      <vt:lpstr>1. GOD FIRST CLAIMS THE HEART</vt:lpstr>
      <vt:lpstr>2. THE HEART DETERMINES WHERE OUR TREASURE GOES</vt:lpstr>
      <vt:lpstr>3. TRUE GIVING FLOWS FROM LOVE, NOT PRESSURE</vt:lpstr>
      <vt:lpstr>4. THE HEART IS THE BATTLEFIELD OF STEWARDSHIP</vt:lpstr>
      <vt:lpstr>5. A SURRENDERED HEART PRODUCES FAITHFUL STEWARDS</vt:lpstr>
      <vt:lpstr>CONCLUSION</vt:lpstr>
      <vt:lpstr>CONCLUSION</vt:lpstr>
      <vt:lpstr>APPEAL</vt:lpstr>
      <vt:lpstr>APPEAL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Ildefonso Baquilabat</dc:creator>
  <cp:lastModifiedBy>Ildefonso Baquilabat</cp:lastModifiedBy>
  <cp:revision>1</cp:revision>
  <dcterms:created xsi:type="dcterms:W3CDTF">2026-01-27T01:00:03Z</dcterms:created>
  <dcterms:modified xsi:type="dcterms:W3CDTF">2026-01-27T01:47:41Z</dcterms:modified>
</cp:coreProperties>
</file>