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8869-2301-3489-01B1-75C577A9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A97AC-1930-F8FC-AC57-0F821A2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CBDA-804A-93D5-D32D-3C773670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9BDB-815D-9114-D491-FAF5A8D0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FB17-FF4E-4935-1A2B-1C4485A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F444-91D4-050E-8DC2-5DC86D23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9FD97-6964-E0E1-707B-7D60E5B0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3EBF-3849-1B3B-0F8C-EAFB6A6F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9E6B-7893-FFA6-AB80-BCD89315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948F7-09CF-2956-7114-7F1DAD57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AA6FC-96DA-D39D-A979-4D6352F4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C6E7E-1D49-11EF-5EDB-72BFCE10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A077-C7F7-4E4A-919C-20B68F15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7D2B-5086-8F5D-496B-EB154746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998D9-5049-39C7-866B-CF4B968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D6CB-7A41-7FFA-7333-EFDD1655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D9B1-2408-C462-E7D8-85B37D48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138F-ABCF-4075-F20F-0D82A21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61E3D-C92F-68BA-B59B-A052358F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2F937-A908-DEAD-CC10-0545785D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204A-8D47-642B-20CC-EACD21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F9164-DBCC-D0F6-5961-4CD876E5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399A-E00D-55D2-0953-03FCA742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4D7C-8508-8AD7-DECF-810962AE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A85C-66AE-867D-0CDB-CF93FD54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DE98-C1B9-5C4C-2C33-952EAB32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AE08-00E1-1DC5-9F43-034E3ED5D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6128D-FC94-CC87-D261-B1C0D6BC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E6095-8666-DCB2-220B-EDAF2F21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53DF-9E2D-9559-166D-256B2ECF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4CA8F-2E0A-059F-311E-06B926CF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735-1087-E753-2DB6-848AFC0D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ED19F-5169-5605-1771-CBEF4B8E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1A5DC-9066-2E7E-DBD5-758E4D44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65323-C892-4A7C-41DF-45847FAF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5570D-587F-4FC0-B236-11A093109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785BA-6778-CC8E-9B80-5F1BA276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1463E-97CE-05D8-F6DF-53016468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4C9FA-E0BD-1DE2-CD0A-61F83877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6841-0B40-1785-124B-48D9D00A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DF1F5-A093-3B75-BA43-0C7FCC9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8135C-AC7F-8C1A-7D14-6F49332E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079D0-20FB-6050-AA45-2BEC8076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5E9DA-1C41-F41C-FC8C-E8A37241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E7A2-D9F9-A3F8-DEEB-C8C00456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AB6C4-29E4-F647-543C-6B051C3A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F63B-1C2C-AE25-7FA8-44A7021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ACFE-CE77-1597-1E24-AC236273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D5831-4CFD-A0FC-3048-070F2700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7647F-43DE-4D05-B364-5D592AB4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253F-BB98-65D1-64F6-2305ACC4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AD67C-9F08-C24A-9C09-F59B2FA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4DD7-4EC0-36C0-3545-D8CA8560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1176C-1AAE-1C36-7A53-97311D1E8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74C39-7BBC-38FB-232F-D0F7DB86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E400E-8936-28A0-82AD-9EAC20EA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E3F1E-A9AE-7E5F-361F-05305F68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B066-924E-4921-7BF4-ECB39377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6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7C554-76E2-A811-4406-AECF2207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386A9-DBF0-EBEB-9295-F7A69361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06C0-FC3B-F3CD-CFFF-329A548E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F771-14C4-430D-B951-9F5AD52188B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6D9C-E443-4350-A20B-0CF34FE4F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4FF6-84BE-5C77-099C-78C44A9FB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8F2C-6544-4AD5-98AC-EB4E3C16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8251-A04E-EAEA-003C-93DEC039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SERMON TITLE: “</a:t>
            </a:r>
            <a:r>
              <a:rPr lang="sv-SE" sz="4400" dirty="0">
                <a:latin typeface="Aharoni" panose="02010803020104030203" pitchFamily="2" charset="-79"/>
                <a:cs typeface="Aharoni" panose="02010803020104030203" pitchFamily="2" charset="-79"/>
              </a:rPr>
              <a:t>ANG PAGDUMALA NAGSUGOD SA KASINGKASING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March 7,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078CB-A081-C492-A996-F8C40C615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Prepared By:</a:t>
            </a: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54351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0E8F-964E-7C4E-BEBF-013438B73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327A-3DC9-4909-677A-46657129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3B8F9-6DDA-0750-17FA-30C372E0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90688"/>
            <a:ext cx="6858000" cy="502507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pila pa o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pa—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bili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atubangan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Apan kung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gamay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bililhon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Ug kung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daghan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dako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Kini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pagbalik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pag-ampo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pagsimba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gihimaya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ang Dios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gi-ila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ngalan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pangutana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Tungod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man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nagagikan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buot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85C2-5929-0764-B914-1E4458AF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3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6369-CC9A-90A9-8C0A-603B68A3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APPEAL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2C6F-2814-7966-97FB-6298AF47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825625"/>
            <a:ext cx="6887210" cy="4473576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Karon, ang Dios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nag-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awhag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kamot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Ikaw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moingon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karon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Iya.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ra.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“Kay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bahandi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didto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Mateo 6:21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6C46D-BC2E-6ECE-3EF6-0DB2E876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61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CDD6-A5C9-47C7-8089-EC9305B3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5665-AA7B-27D5-AA73-6BC4CB29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APPEAL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FD25A-F5B5-537D-3FBF-70C47ED7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47" y="1825625"/>
            <a:ext cx="533495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6BBEB-E490-1522-5F70-E3FA22DA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825625"/>
            <a:ext cx="504825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FAC31-5212-B726-BAAD-0F5C0AB0C6E1}"/>
              </a:ext>
            </a:extLst>
          </p:cNvPr>
          <p:cNvSpPr txBox="1"/>
          <p:nvPr/>
        </p:nvSpPr>
        <p:spPr>
          <a:xfrm>
            <a:off x="1615440" y="4976634"/>
            <a:ext cx="9194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ANG PAGDUMALA NAGSUGOD SA KASINGKASING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031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6FB-9541-17A9-31C7-DE4F7DA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Scripture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63A2-CAFC-4748-6728-7A22EA17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083"/>
            <a:ext cx="6537960" cy="4246880"/>
          </a:xfrm>
        </p:spPr>
        <p:txBody>
          <a:bodyPr/>
          <a:lstStyle/>
          <a:p>
            <a:pPr>
              <a:buNone/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“Kay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asa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bahandi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didto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.” </a:t>
            </a:r>
          </a:p>
          <a:p>
            <a:pPr>
              <a:buNone/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Mateo 6:21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C2BEF-4B9E-7EA7-368C-037D5705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1930082"/>
            <a:ext cx="4357953" cy="424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625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559B-7BC7-8787-94D4-C78ECE1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B602-FAD2-A8BC-1880-BA3C519B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67" y="1825624"/>
            <a:ext cx="6979233" cy="4432935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Sa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dihang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makadungog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pulong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stewardship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dayon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nilang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mahunahuna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kwarta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Apan ang Biblia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nagtudlo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ang stewardship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magsugod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pitaka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kondili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Sa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pa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mangayo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ang Dios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kahimtangan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Iya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kitang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gipangayo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stewardship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kung 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pila ang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kundili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nganong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naghatag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Dili lang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buhat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makita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gawas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kondili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kinaugalingong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pagtugyan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pagsurrender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sulod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2640A-520A-88C2-3847-B3C2C4D2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1930082"/>
            <a:ext cx="4357953" cy="424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6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FF18-87F5-ED2F-BD24-692B1D96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1. ANG DIOS UNA NANGAYO SA KASINGKASING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96D0-0171-3C45-38FF-2D5DE2BB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825624"/>
            <a:ext cx="6990080" cy="48088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nangayo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katawhan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pa Siya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mangayo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“Akong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kanako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tugoti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sundon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dalan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Proverbio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23:26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Kung ang Dios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pagtuman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Natural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moagas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pagkamanggihatagon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Apan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bahin-bahin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bug-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ang stewardship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kabug-aton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obligasyon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misulat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None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itugyan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Dios;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Counsels on Stewardship, p. 26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sistema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lagda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o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panawagan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makapuli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bug-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os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ngadto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B3318-7662-55DF-E418-3BAB78D4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825624"/>
            <a:ext cx="4221480" cy="44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4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7524-ECCE-1B72-2692-58BB064D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2. ANG KASINGKASING MAOY NAGBUOT KUN ASA PADULONG ANG ATONG BAHANDI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DBEC-E80B-4C10-7EAA-FA0F2B55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7772400" cy="4768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7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naghimo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7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kusgan</a:t>
            </a:r>
            <a:r>
              <a:rPr lang="en-US" sz="17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7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lawom</a:t>
            </a:r>
            <a:r>
              <a:rPr lang="en-US" sz="17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pahayag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None/>
            </a:pP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“Kay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bahandi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didto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700" i="1" dirty="0">
                <a:latin typeface="Aharoni" panose="02010803020104030203" pitchFamily="2" charset="-79"/>
                <a:cs typeface="Aharoni" panose="02010803020104030203" pitchFamily="2" charset="-79"/>
              </a:rPr>
              <a:t>Mateo 6:21</a:t>
            </a:r>
            <a:endParaRPr lang="en-US" sz="17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Matikdi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moingon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Jesus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bahandi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giingon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bahandi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pinakaginahanglan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ginabuhinan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pag-ayo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makakuha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gugma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pagtagad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-anon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7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lang="en-US" sz="17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None/>
            </a:pP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gamot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sala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pagkamakasarilingon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hangtod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mapukan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pagkamakasarilingon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stewardship.”</a:t>
            </a:r>
            <a:b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700" i="1" dirty="0">
                <a:latin typeface="Aharoni" panose="02010803020104030203" pitchFamily="2" charset="-79"/>
                <a:cs typeface="Aharoni" panose="02010803020104030203" pitchFamily="2" charset="-79"/>
              </a:rPr>
              <a:t>Review and Herald, Oct. 13, 1896</a:t>
            </a:r>
            <a:endParaRPr lang="en-US" sz="17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Ang stewardship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nagpadayag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naghari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b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</a:t>
            </a:r>
            <a:r>
              <a:rPr lang="en-US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o ang Dios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FE75C-AB69-3F73-63E0-A1D7F73C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1967864"/>
            <a:ext cx="3926840" cy="44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45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E505-8B6B-3FEB-24B3-6A1FBC2D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sv-SE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ANG TINUOD NGA PAGHATAG GIKAN SA GUGMA, DILI SA PUGOS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6799-A374-BD52-FA6F-C3CF319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825624"/>
            <a:ext cx="7152640" cy="4859656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interesado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pugsadong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buot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matag-usa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sumala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gipangandoy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pagdumili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tungod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; kay ang Dios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nagahigugma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malipayong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maghahatag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Corinto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9:7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malipayong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resulta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pagpugos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gugma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nag-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espiritu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pagkamaayo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pagkamanggihatagon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espiritu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langit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nagpakita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sakripisyo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Cristo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makita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krus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Testimonies for the Church, Vol. 9, p. 254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tan-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awon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krus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natunaw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pagkamakasarili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mibuto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pagkamaayo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pagkahinam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7CD64-4A4E-FFBB-5D15-BD48FCB4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40" y="1825624"/>
            <a:ext cx="4221480" cy="4763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84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FAEA-6AD6-FF95-FB6F-F4EB2583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4. ANG KASINGKASING MAOY LUNA SA GUBAT SA STEWARDSHIP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559A-B49B-5CC1-4373-B085C9A5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825624"/>
            <a:ext cx="7385050" cy="4839335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God knows that stewardship is ultimately a 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heart issue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Bantayi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-amping, kay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mogula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lihok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Proverbio</a:t>
            </a:r>
            <a:r>
              <a:rPr lang="en-US" sz="1400" i="1" dirty="0">
                <a:latin typeface="Aharoni" panose="02010803020104030203" pitchFamily="2" charset="-79"/>
                <a:cs typeface="Aharoni" panose="02010803020104030203" pitchFamily="2" charset="-79"/>
              </a:rPr>
              <a:t> 4:23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husto</a:t>
            </a:r>
            <a:r>
              <a:rPr lang="en-US" sz="1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padayon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-anon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buot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obligasyon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Apan </a:t>
            </a:r>
            <a:r>
              <a:rPr lang="en-US" sz="1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husto</a:t>
            </a:r>
            <a:r>
              <a:rPr lang="en-US" sz="1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stewardship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pormal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legalistiko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mekanikal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lamang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kapoy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ug bug-at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nagpahimangno</a:t>
            </a:r>
            <a:r>
              <a:rPr lang="en-US" sz="1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None/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porma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gawas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gyud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makapuli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tinud-anay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400" i="1" dirty="0">
                <a:latin typeface="Aharoni" panose="02010803020104030203" pitchFamily="2" charset="-79"/>
                <a:cs typeface="Aharoni" panose="02010803020104030203" pitchFamily="2" charset="-79"/>
              </a:rPr>
              <a:t>Steps to Christ, p. 44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simpleng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pagtan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-aw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nagsunod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ta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lagda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Gusto Niya ang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pagbago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sulod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776BC-3AD6-D8E1-A6AC-F7C0FCD7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0" y="1825625"/>
            <a:ext cx="392049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05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1AC5-D468-0632-45E8-33C461F3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5. ANG KASINGKASING NGA GIHATAG SA DIOS, TIG-DUMALA NGA MATINUD-ANON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DCB1-05AF-3AE2-E302-A77BD92C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825624"/>
            <a:ext cx="7120890" cy="4900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Kung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ang stewardship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paagi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obligasyon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“Busa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ako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magahangyo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kaninyo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igsoon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pinaagi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kaluoy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Dios,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ninyo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inyong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lawas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buhi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Roma 12:1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nindot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None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“Kung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itugyan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Dios,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motubag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pinaagi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Lessons, p. 159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nagdala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pagpuyo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A4AE0-5AC9-59E5-8F02-5E93130E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48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BD94-15B1-6DBF-D0FE-9FFF5F4C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6C79-9D64-C408-A3C5-DC11CF79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90688"/>
            <a:ext cx="6827520" cy="4802187"/>
          </a:xfrm>
        </p:spPr>
        <p:txBody>
          <a:bodyPr>
            <a:normAutofit/>
          </a:bodyPr>
          <a:lstStyle/>
          <a:p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stewardship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magsugod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pangutana</a:t>
            </a:r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“Pila man ang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</a:p>
          <a:p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Kini </a:t>
            </a:r>
            <a:r>
              <a:rPr lang="en-US" sz="21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magsugod</a:t>
            </a:r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pangutana</a:t>
            </a:r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nagbaton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</a:p>
          <a:p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Kung ang 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sz="21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1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kamot</a:t>
            </a: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kahimtangan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Mosunod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endParaRPr lang="en-US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Si Jesus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nangayo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gipangayo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kasingkasing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DE84E-81F1-00BB-1BFE-DC6CC55D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5"/>
            <a:ext cx="426593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0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1082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SERMON TITLE: “ANG PAGDUMALA NAGSUGOD SA KASINGKASING” March 7, 2026</vt:lpstr>
      <vt:lpstr>Scripture Reading</vt:lpstr>
      <vt:lpstr>INTRODUCTION</vt:lpstr>
      <vt:lpstr>1. ANG DIOS UNA NANGAYO SA KASINGKASING</vt:lpstr>
      <vt:lpstr>2. ANG KASINGKASING MAOY NAGBUOT KUN ASA PADULONG ANG ATONG BAHANDI</vt:lpstr>
      <vt:lpstr>3. ANG TINUOD NGA PAGHATAG GIKAN SA GUGMA, DILI SA PUGOS</vt:lpstr>
      <vt:lpstr>4. ANG KASINGKASING MAOY LUNA SA GUBAT SA STEWARDSHIP</vt:lpstr>
      <vt:lpstr>5. ANG KASINGKASING NGA GIHATAG SA DIOS, TIG-DUMALA NGA MATINUD-ANON</vt:lpstr>
      <vt:lpstr>CONCLUSION</vt:lpstr>
      <vt:lpstr>CONCLUSION</vt:lpstr>
      <vt:lpstr>APPEAL</vt:lpstr>
      <vt:lpstr>APPEAL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2</cp:revision>
  <dcterms:created xsi:type="dcterms:W3CDTF">2026-01-27T01:00:03Z</dcterms:created>
  <dcterms:modified xsi:type="dcterms:W3CDTF">2026-01-27T02:25:26Z</dcterms:modified>
</cp:coreProperties>
</file>