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3688-608E-A767-ADDD-CA72BFB9A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E5CA4-F31A-57D0-4160-BF5243495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633F4-F41B-F595-AD13-596BABD5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17B02-5F17-FE45-968B-D46DCC99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D2A2F-6EF8-D2BF-1314-781F3CD9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114B-E31E-CBC3-B4EA-5ACE5E36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86FC6-FDBC-4399-2673-94D463D2E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E8129-7B09-381E-6E21-AE7BC22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FCCDE-CEDA-8525-6F40-A416836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9D025-AD19-AA9D-7549-190D6068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1B2AC-211D-16F3-BB0D-7F6C199EF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E75BB-5C0E-6F26-466C-108A89756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7D3D5-D84C-8A2B-8DA2-F95A1803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63F3C-8904-D593-69CF-B1B1AE05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94879-5032-7489-833C-1EA8BDEB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6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2533-38F1-0972-9815-EA64842E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9E15-BEF8-D04A-99B3-63E942E88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C2231-9441-5A70-442B-376E56A1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E3020-B070-8180-2041-BACB9D13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5ED8D-B8F1-75C7-B470-C7909040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2BF6-B2DD-8C84-4DDF-61A96831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38B46-CACD-B679-FDCB-76D47FBC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2630-111B-FA89-4EAB-AF518CBD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E39D2-2665-D378-8A9E-D0BD2C1E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419C5-51F2-465D-93E5-21A837DA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1BE9-D83B-ECB4-0FBE-B0521D74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BCF73-096F-EC92-E298-144554943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33949-7FF7-5F19-0068-E33BE2393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699FB-B2F4-C24A-665D-8D77E0CA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16F52-F56C-8316-4CE3-BC094785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7A679-369D-43E2-EE09-23F98013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3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46EC-90F1-DFBB-35A4-B74FF641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14B61-7CB0-BED5-96D0-F6EC4596C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88E41-EF68-134E-3A4E-9DC0FC822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1DE50-D768-1011-7E89-90865DC94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9C5D3-82EC-05F9-51D3-BD727BCEB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6AAD8-0F76-76F9-F224-AADDDD3E6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BDF72-F915-AF3D-0599-EA33C651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5083E-7B0A-FEE5-ED05-6CB86D3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BC63-18B2-E062-F6D9-CDB0EC60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05A0B-B564-C9F3-B066-6BA0DC83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27B3A-F143-743A-A44C-7FCB341B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EBA31-7118-F153-9393-42731999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2173A-D9D5-2528-6DAB-CCAEC092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6AE0A-C80B-2CD9-CF4E-00522BD8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6D784-46D4-9A45-C387-2C3522F0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2A2D0-0AC4-5526-4280-0AF44507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5413-A52D-C73F-35B1-D54A32FA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BA08D-32C4-5DEB-B873-B035BD9BC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508A4-E260-81FD-4157-CFAE4E18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5E492-2D77-664E-096B-95B14594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3FD53-9DA2-3AA8-532C-D6F8FC9D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503E-23AE-9BA9-DAC5-5D649711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40DF7-C8E0-75A8-B3C3-628E3B174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25DFB-9447-1F27-67D9-8F97FC5DD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94557-F126-CF82-F493-B58AEFD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0DA11-3859-2802-6C8C-79335AB2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89D97-467F-C928-13C0-2F15A752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5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5658E-5256-101F-1D97-963DC282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CAC38-8F14-88B7-9F04-E1211C658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16081-4655-44E9-4CE4-0777F3BD8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7488-58B5-4F0F-BDE1-6E185485959E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A53EE-14BB-3A2F-5276-263A67A0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3EE01-F2F8-2386-3771-6FCB3B0B0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D4A0-9493-42EE-B0C4-2A4291E82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C933-6D29-EC00-FC1D-AED5ECE1C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" y="1122363"/>
            <a:ext cx="10932160" cy="1655763"/>
          </a:xfrm>
        </p:spPr>
        <p:txBody>
          <a:bodyPr>
            <a:noAutofit/>
          </a:bodyPr>
          <a:lstStyle/>
          <a:p>
            <a:r>
              <a:rPr lang="sv-SE" sz="4800" dirty="0">
                <a:latin typeface="Aharoni" panose="02010803020104030203" pitchFamily="2" charset="-79"/>
                <a:cs typeface="Aharoni" panose="02010803020104030203" pitchFamily="2" charset="-79"/>
              </a:rPr>
              <a:t>TITULO SA WALI:</a:t>
            </a:r>
            <a:br>
              <a:rPr lang="sv-SE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sv-SE" sz="4800" dirty="0">
                <a:latin typeface="Aharoni" panose="02010803020104030203" pitchFamily="2" charset="-79"/>
                <a:cs typeface="Aharoni" panose="02010803020104030203" pitchFamily="2" charset="-79"/>
              </a:rPr>
              <a:t>ANG TAG-IYA UG ANG TIGDUMALA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91919-8DA4-B670-7904-073607FC6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Prepared By: </a:t>
            </a:r>
          </a:p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Ildefonso A. Baquilabat</a:t>
            </a:r>
          </a:p>
        </p:txBody>
      </p:sp>
    </p:spTree>
    <p:extLst>
      <p:ext uri="{BB962C8B-B14F-4D97-AF65-F5344CB8AC3E}">
        <p14:creationId xmlns:p14="http://schemas.microsoft.com/office/powerpoint/2010/main" val="367057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93635-08F1-661B-50CB-F639F9587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B1A5-3F5C-2837-34BD-97567AF5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KONKLUSYON: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ANG HINGPIT NGA KAMATUORAN SA PAGDUMALA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38A44-860A-8D2A-9D3A-B29D3832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6990080" cy="4930776"/>
          </a:xfrm>
        </p:spPr>
        <p:txBody>
          <a:bodyPr>
            <a:normAutofit lnSpcReduction="10000"/>
          </a:bodyPr>
          <a:lstStyle/>
          <a:p>
            <a:r>
              <a:rPr lang="en-US" sz="2400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2400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ato</a:t>
            </a:r>
            <a:r>
              <a:rPr lang="en-US" sz="2400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masabtan</a:t>
            </a:r>
            <a:r>
              <a:rPr lang="en-US" sz="2400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400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nagdumala</a:t>
            </a:r>
            <a:r>
              <a:rPr lang="en-US" sz="24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4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4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2400" u="sng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A. Ato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gayod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ipakita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pag-uli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halad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ikapulo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Kinahanglan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pud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mugahin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bulohaton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Kinahanglan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bantayan ang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kahimsog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lawas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Gamita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imong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espirituhanong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himaya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E.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Pagpakita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maayong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impluwensya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F. Ug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pagtabang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pinaagi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materyal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ngadto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03FD9-D0C7-DF30-1CEB-B6C252A83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1" y="1690688"/>
            <a:ext cx="4368800" cy="49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7A3D-C53A-035C-620C-36909823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Scripture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51EE-FC3E-BF5B-060C-28445F0F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825625"/>
            <a:ext cx="6786880" cy="4667250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yuta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ug 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anaa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, 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kalibutan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ug 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nagpuyo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dinha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.”— Salmo 24:1“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“Busa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kinahanglan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tan-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awon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kami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sulugoon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ni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Cristo ug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tinago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Dios. Ug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gikinahanglan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diha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-an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-anon.”— 1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Corinto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4:1–2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DB94D-5DC8-34F3-B3B7-965348EEE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1900555"/>
            <a:ext cx="4592320" cy="45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0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7D78-A94C-7CAE-3F2E-BB24DBE6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</p:spPr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BA9B-884E-7FE6-481C-C5AEE597E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483360"/>
            <a:ext cx="6823166" cy="5181600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Usa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pinakadakong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sayop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pagsabot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pagtuo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ang tag-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katilingban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nagtudlo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pag-ingon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, “Akoa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akong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kwarta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akong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balay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akong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akong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Apan ang Biblia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nagsugod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pagtulon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-an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pagdumala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(stewardship)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lahi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lawom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kamatuoran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Ang Dios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ang Tag-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. Kita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lamang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Ang stewardship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magsugod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—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nagsugod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pag-ila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kinsa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gayud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ang tag-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Hangtud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masabtan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kon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kinsa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ang tag-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hingpit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masabtan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100" dirty="0" err="1">
                <a:latin typeface="Aharoni" panose="02010803020104030203" pitchFamily="2" charset="-79"/>
                <a:cs typeface="Aharoni" panose="02010803020104030203" pitchFamily="2" charset="-79"/>
              </a:rPr>
              <a:t>responsibilidad</a:t>
            </a:r>
            <a:r>
              <a:rPr lang="en-US" sz="21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715D6-DAC9-BB64-A6BA-914DEAC2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60" y="1690688"/>
            <a:ext cx="4267200" cy="46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4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07D5-A0F7-3DB5-F6DC-6FDAE5D4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1. ANG DIOS MAO ANG HINGPIT NGA TAG-IYA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BF24-022D-2B39-1DEB-542D33DD3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60" y="1534160"/>
            <a:ext cx="6804297" cy="5090159"/>
          </a:xfrm>
        </p:spPr>
        <p:txBody>
          <a:bodyPr>
            <a:normAutofit fontScale="85000" lnSpcReduction="20000"/>
          </a:bodyPr>
          <a:lstStyle/>
          <a:p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David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nagpamatuod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pagduha-duha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yuta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ug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anaa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.”— Salmo 24:1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A. Dili lang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bahin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yuta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B. Dili lang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kadaghanan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niini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Tanan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gayud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Kana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naglakip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A. Atong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kinabuhi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B. Atong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lawas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C. Atong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abilidad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ug talent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D. Atong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E. Atong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panag-iya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Ellen G. White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klaro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miingon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“Ang Dios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ang tag-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langit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yuta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.”— Counsels on Stewardship, p. 68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Wala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kitay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gidala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pag-anhi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kalibutan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wala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kitay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madala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pagbiya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anaa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temporaryo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lamang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gitugyan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Dios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kamot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malimtan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kamatuoran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motubo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garbo.Apan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kung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hinumdoman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nato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motubo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pagpaubos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-anon.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6C171-AF6A-03A2-FD99-FFED7E54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1438274"/>
            <a:ext cx="4798060" cy="519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9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2800-AEA9-962D-8E56-14F6E863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dirty="0">
                <a:latin typeface="Aharoni" panose="02010803020104030203" pitchFamily="2" charset="-79"/>
                <a:cs typeface="Aharoni" panose="02010803020104030203" pitchFamily="2" charset="-79"/>
              </a:rPr>
              <a:t>2. KITA MGA TIG-DUMALA, DILI MGA TAG-IYA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1FF9-53B2-23AD-2088-C6C03EDF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825624"/>
            <a:ext cx="6819264" cy="4940936"/>
          </a:xfrm>
        </p:spPr>
        <p:txBody>
          <a:bodyPr>
            <a:noAutofit/>
          </a:bodyPr>
          <a:lstStyle/>
          <a:p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18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Pablo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nagpasabot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tinuod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8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8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kahimtangan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“Busa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kinahanglan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tan-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awon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kami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sulugoon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ni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Cristo ug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…” 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Corinto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4:1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A. Ang tig-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tag-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panag-iya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B. Ang tig-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nagdumala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Tag-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umaabot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muhatag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siya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husay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gibuhat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naghubit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stewardship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maong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paagi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ka tig-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nag-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kaugalingon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agalon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Gidawat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niya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responsibilidad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ka tig-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, ug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kinahanglan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siyang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molihok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agalon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magbuhat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agalon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mismo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nagdumala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Counsels on Stewardship, p. 23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Kini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nagpasabot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desisyon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kinahanglan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magpakita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kinaiya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personal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kahayahay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o gusto.</a:t>
            </a:r>
          </a:p>
          <a:p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Busa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mangutana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Unsa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 may gusto </a:t>
            </a:r>
            <a:r>
              <a:rPr lang="en-US" sz="16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nako</a:t>
            </a:r>
            <a:r>
              <a:rPr lang="en-US" sz="1600" i="1" dirty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6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Kundili</a:t>
            </a:r>
            <a:r>
              <a:rPr lang="en-US" sz="16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Unsa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may gusto 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 Tag-</a:t>
            </a:r>
            <a:r>
              <a:rPr lang="en-US" sz="16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F2265-DF64-38BB-D70B-3F12E628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824" y="1825624"/>
            <a:ext cx="4849496" cy="48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3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5CDA-6C6D-B50A-7FC2-A12ABA18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41605"/>
            <a:ext cx="11734800" cy="12096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3. ANG PAGKAMATINU-UDANON MAO ANG GIKINAHANGLAN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0294-A5F1-9819-1D3F-5D6EFCD9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" y="1615440"/>
            <a:ext cx="6880497" cy="5100955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Ang Dios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nagkinahanglan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bantugan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dato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, 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malampuson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kalibutan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—ang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gikinahanglan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niya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pagkamatuod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-anon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“Ug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gikinahanglan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diha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-an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-anon.”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Corinto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4:2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nagpasabot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Pagsunod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bisan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walay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nagatan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-aw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Integridad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gagmayng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Pagkasaligan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gitugyan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miingon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gikinahanglan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Dios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pagkamatinud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-anon,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kaalam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Education, p. 57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langit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mosukod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kalampusan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sukod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kalibutan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Ang Dios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mosukod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pagkamatuod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pagkamasaligan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gihatag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responsabilidad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53212-7935-BA60-8C03-093EF4F0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1" y="1513840"/>
            <a:ext cx="4368800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D851-8A8C-EA24-8A7E-1F93C171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4. DAGHAN PA ANG GITUGYAN SA ATONG GINOO KAY SA KWARTA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DFD1-27C7-248F-783D-330658D2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520"/>
            <a:ext cx="7086600" cy="517144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Ang Dios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naghatag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daghan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pa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gawas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kwarta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24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miingon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“Ang Dios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naghatag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tawo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kahimtang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aron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gamiton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alang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himaya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. Ang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tanan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Christ’s Object Lessons, p. 325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2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gitugyan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naglakip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Kahimsog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lawas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C. Talento ug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espirituhanong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gasa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D.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Impluwensya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uban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E.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Materyal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Bisan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unsang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panalangin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adunay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responsibilidad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 Bisan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unsang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pribilehiyo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adunay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katungdanan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og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tubag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04E65-87F3-B35B-09D7-2595FDEEC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1690687"/>
            <a:ext cx="413512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15477-22B4-7C5F-D7D6-31BF6AE5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14871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5. GIKAN SA “AKONG BUTANG” PADULONG SA “TUGYAN SA GINOO”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5472A-0586-9A8E-9B0E-E9FC23C3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3840"/>
            <a:ext cx="7040880" cy="5181599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praktikal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aplikasyon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stewardship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pag-usab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panghunahuna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Imbis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tan-</a:t>
            </a:r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awon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A. Akong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kwarta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→ tan-awa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pangalagad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endParaRPr lang="en-US" sz="2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B. Akong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oras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→ tan-awa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opportunity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endParaRPr lang="en-US" sz="2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C. Akong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talento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→ tan-awa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gamit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endParaRPr lang="en-US" sz="2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Gitudlo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kini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Jesus </a:t>
            </a:r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klaro</a:t>
            </a:r>
            <a:r>
              <a:rPr lang="en-US" sz="29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9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paagi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“Ang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gagmayng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usab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daghan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900" i="1" dirty="0">
                <a:latin typeface="Aharoni" panose="02010803020104030203" pitchFamily="2" charset="-79"/>
                <a:cs typeface="Aharoni" panose="02010803020104030203" pitchFamily="2" charset="-79"/>
              </a:rPr>
              <a:t>Lucas 16:10</a:t>
            </a:r>
            <a:endParaRPr lang="en-US" sz="2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</a:t>
            </a:r>
            <a:r>
              <a:rPr lang="en-US" sz="29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Ellen G. White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nagpasidaan</a:t>
            </a:r>
            <a:r>
              <a:rPr lang="en-US" sz="2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Kadtong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nagtan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-aw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ilang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ingon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ilang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kaugalingon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mapakyas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ngadto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Dios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2900" i="1" dirty="0">
                <a:latin typeface="Aharoni" panose="02010803020104030203" pitchFamily="2" charset="-79"/>
                <a:cs typeface="Aharoni" panose="02010803020104030203" pitchFamily="2" charset="-79"/>
              </a:rPr>
              <a:t>Counsels on Stewardship, p. 67</a:t>
            </a:r>
            <a:endParaRPr lang="en-US" sz="2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A. Kung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ilaon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ang Dios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isip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Tag-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B. Ang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pagkamapadayonon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paghatag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natural</a:t>
            </a:r>
            <a:endParaRPr lang="en-US" sz="2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C. Ang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pagsunod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malipayong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buhat</a:t>
            </a:r>
            <a:endParaRPr lang="en-US" sz="2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D. Ug ang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sakripisyo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dirty="0" err="1">
                <a:latin typeface="Aharoni" panose="02010803020104030203" pitchFamily="2" charset="-79"/>
                <a:cs typeface="Aharoni" panose="02010803020104030203" pitchFamily="2" charset="-79"/>
              </a:rPr>
              <a:t>mahimong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makahuluganon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makahimaya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2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Ginoo</a:t>
            </a:r>
            <a:r>
              <a:rPr lang="en-US" sz="29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0D60F-0290-5E54-1241-9E7EF7B2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1" y="1690688"/>
            <a:ext cx="4368800" cy="49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7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2B87-A721-0D85-5D3B-7F35E05B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KONKLUSYON: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ANG HINGPIT NGA KAMATUORAN SA PAGDUMALA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F235-3574-05CC-7EC4-2000F1A01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7030720" cy="4768215"/>
          </a:xfrm>
        </p:spPr>
        <p:txBody>
          <a:bodyPr>
            <a:normAutofit/>
          </a:bodyPr>
          <a:lstStyle/>
          <a:p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9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stewardship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nagsugod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9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batakang</a:t>
            </a:r>
            <a:r>
              <a:rPr lang="en-US" sz="1900" b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kamatuoran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A. Ang Dios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mao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ang tag-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tanan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1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B. Kita 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lamang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mga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butang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Iyang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gitugyan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C. Sa 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umaabot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ang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tig-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dumala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moatubang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tinuod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Tag-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iya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D. Sa 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adlaw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kana 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moabot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dili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kadaghanon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atong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naipon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ang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pangutan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-on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Dios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900" dirty="0" err="1">
                <a:latin typeface="Aharoni" panose="02010803020104030203" pitchFamily="2" charset="-79"/>
                <a:cs typeface="Aharoni" panose="02010803020104030203" pitchFamily="2" charset="-79"/>
              </a:rPr>
              <a:t>kondili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kung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unsa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ka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-anon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pagdumala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tanang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gitugyan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Niya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Jesus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nagpaabot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nga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muingon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matag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usa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u="sng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kanato</a:t>
            </a:r>
            <a:r>
              <a:rPr lang="en-US" sz="19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“Maayo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kaayo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maayong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ug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matinud-anong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9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sulugoon</a:t>
            </a:r>
            <a:r>
              <a:rPr lang="en-US" sz="1900" b="1" dirty="0">
                <a:latin typeface="Aharoni" panose="02010803020104030203" pitchFamily="2" charset="-79"/>
                <a:cs typeface="Aharoni" panose="02010803020104030203" pitchFamily="2" charset="-79"/>
              </a:rPr>
              <a:t>.”</a:t>
            </a:r>
            <a:b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900" dirty="0">
                <a:latin typeface="Aharoni" panose="02010803020104030203" pitchFamily="2" charset="-79"/>
                <a:cs typeface="Aharoni" panose="02010803020104030203" pitchFamily="2" charset="-79"/>
              </a:rPr>
              <a:t>— </a:t>
            </a:r>
            <a:r>
              <a:rPr lang="en-US" sz="1900" i="1" dirty="0">
                <a:latin typeface="Aharoni" panose="02010803020104030203" pitchFamily="2" charset="-79"/>
                <a:cs typeface="Aharoni" panose="02010803020104030203" pitchFamily="2" charset="-79"/>
              </a:rPr>
              <a:t>Mateo 25:21</a:t>
            </a:r>
            <a:endParaRPr lang="en-US" sz="19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D40DE-DDB6-DF8D-20C8-7FAE401B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1" y="1690688"/>
            <a:ext cx="4368800" cy="49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1184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Office Theme</vt:lpstr>
      <vt:lpstr>TITULO SA WALI: ANG TAG-IYA UG ANG TIGDUMALA</vt:lpstr>
      <vt:lpstr>Scripture Reading</vt:lpstr>
      <vt:lpstr>Introduction </vt:lpstr>
      <vt:lpstr>1. ANG DIOS MAO ANG HINGPIT NGA TAG-IYA</vt:lpstr>
      <vt:lpstr>2. KITA MGA TIG-DUMALA, DILI MGA TAG-IYA</vt:lpstr>
      <vt:lpstr>3. ANG PAGKAMATINU-UDANON MAO ANG GIKINAHANGLAN</vt:lpstr>
      <vt:lpstr>4. DAGHAN PA ANG GITUGYAN SA ATONG GINOO KAY SA KWARTA</vt:lpstr>
      <vt:lpstr>5. GIKAN SA “AKONG BUTANG” PADULONG SA “TUGYAN SA GINOO”</vt:lpstr>
      <vt:lpstr>KONKLUSYON:  ANG HINGPIT NGA KAMATUORAN SA PAGDUMALA</vt:lpstr>
      <vt:lpstr>KONKLUSYON:  ANG HINGPIT NGA KAMATUORAN SA PAGDUMALA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Ildefonso Baquilabat</dc:creator>
  <cp:lastModifiedBy>Ildefonso Baquilabat</cp:lastModifiedBy>
  <cp:revision>3</cp:revision>
  <dcterms:created xsi:type="dcterms:W3CDTF">2026-01-25T05:05:53Z</dcterms:created>
  <dcterms:modified xsi:type="dcterms:W3CDTF">2026-01-27T00:48:39Z</dcterms:modified>
</cp:coreProperties>
</file>